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4" r:id="rId4"/>
    <p:sldId id="267" r:id="rId5"/>
    <p:sldId id="260" r:id="rId6"/>
    <p:sldId id="271" r:id="rId7"/>
    <p:sldId id="272" r:id="rId8"/>
    <p:sldId id="273" r:id="rId9"/>
    <p:sldId id="268" r:id="rId10"/>
    <p:sldId id="269" r:id="rId11"/>
    <p:sldId id="270" r:id="rId12"/>
    <p:sldId id="257" r:id="rId13"/>
    <p:sldId id="258" r:id="rId14"/>
    <p:sldId id="259" r:id="rId15"/>
    <p:sldId id="262" r:id="rId16"/>
    <p:sldId id="263" r:id="rId17"/>
    <p:sldId id="264" r:id="rId18"/>
    <p:sldId id="276" r:id="rId19"/>
    <p:sldId id="265" r:id="rId20"/>
    <p:sldId id="275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430B77-A186-4B7F-AD10-B734B8415312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0"/>
      <dgm:spPr/>
    </dgm:pt>
    <dgm:pt modelId="{581A7A20-2438-4753-B8B3-0E56C34F8761}">
      <dgm:prSet phldrT="[Текст]" phldr="1"/>
      <dgm:spPr/>
      <dgm:t>
        <a:bodyPr/>
        <a:lstStyle/>
        <a:p>
          <a:endParaRPr lang="ru-RU"/>
        </a:p>
      </dgm:t>
    </dgm:pt>
    <dgm:pt modelId="{8CC95077-1F90-46BD-8A2F-C8917F69D129}" type="parTrans" cxnId="{F1756D93-1AC8-4862-8D9C-DFE3142A5590}">
      <dgm:prSet/>
      <dgm:spPr/>
    </dgm:pt>
    <dgm:pt modelId="{02396C05-8673-40C5-8EFD-7FD072354239}" type="sibTrans" cxnId="{F1756D93-1AC8-4862-8D9C-DFE3142A5590}">
      <dgm:prSet/>
      <dgm:spPr/>
    </dgm:pt>
    <dgm:pt modelId="{68A40B0E-A643-447B-8069-131EAC42AF84}">
      <dgm:prSet phldrT="[Текст]" phldr="1"/>
      <dgm:spPr/>
      <dgm:t>
        <a:bodyPr/>
        <a:lstStyle/>
        <a:p>
          <a:endParaRPr lang="ru-RU"/>
        </a:p>
      </dgm:t>
    </dgm:pt>
    <dgm:pt modelId="{F27110C8-6FF5-4034-9857-FDC9918ABC10}" type="parTrans" cxnId="{9D8E1811-DF89-4FB4-8ED6-A32D2678D9D2}">
      <dgm:prSet/>
      <dgm:spPr/>
    </dgm:pt>
    <dgm:pt modelId="{62A36BBB-C47F-4FBF-836F-858B2F2FE349}" type="sibTrans" cxnId="{9D8E1811-DF89-4FB4-8ED6-A32D2678D9D2}">
      <dgm:prSet/>
      <dgm:spPr/>
    </dgm:pt>
    <dgm:pt modelId="{6294562A-0E19-4264-81C8-E7F1D439B272}">
      <dgm:prSet phldrT="[Текст]" phldr="1"/>
      <dgm:spPr/>
      <dgm:t>
        <a:bodyPr/>
        <a:lstStyle/>
        <a:p>
          <a:endParaRPr lang="ru-RU"/>
        </a:p>
      </dgm:t>
    </dgm:pt>
    <dgm:pt modelId="{D99F6C82-A0CB-4927-AC53-DD4F8CC872CF}" type="parTrans" cxnId="{EB59536C-5BF5-476E-9D48-C71961B1C5AA}">
      <dgm:prSet/>
      <dgm:spPr/>
    </dgm:pt>
    <dgm:pt modelId="{EFDD9D18-C911-4D5C-8ED6-515C443986F8}" type="sibTrans" cxnId="{EB59536C-5BF5-476E-9D48-C71961B1C5AA}">
      <dgm:prSet/>
      <dgm:spPr/>
    </dgm:pt>
    <dgm:pt modelId="{BB7EE4CA-9589-4666-8848-36395389D140}" type="pres">
      <dgm:prSet presAssocID="{62430B77-A186-4B7F-AD10-B734B8415312}" presName="compositeShape" presStyleCnt="0">
        <dgm:presLayoutVars>
          <dgm:dir/>
          <dgm:resizeHandles/>
        </dgm:presLayoutVars>
      </dgm:prSet>
      <dgm:spPr/>
    </dgm:pt>
    <dgm:pt modelId="{B2465B3F-0150-410B-B111-6998685D8300}" type="pres">
      <dgm:prSet presAssocID="{62430B77-A186-4B7F-AD10-B734B8415312}" presName="pyramid" presStyleLbl="node1" presStyleIdx="0" presStyleCnt="1"/>
      <dgm:spPr/>
    </dgm:pt>
    <dgm:pt modelId="{00813EC3-3EDF-45B7-9218-0C3032ECE3C5}" type="pres">
      <dgm:prSet presAssocID="{62430B77-A186-4B7F-AD10-B734B8415312}" presName="theList" presStyleCnt="0"/>
      <dgm:spPr/>
    </dgm:pt>
    <dgm:pt modelId="{9E07C7FC-CEAB-4F8C-BCFC-C08E19AACC8F}" type="pres">
      <dgm:prSet presAssocID="{581A7A20-2438-4753-B8B3-0E56C34F8761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1757D2-F7B2-464A-87B2-40B59D1F0DD9}" type="pres">
      <dgm:prSet presAssocID="{581A7A20-2438-4753-B8B3-0E56C34F8761}" presName="aSpace" presStyleCnt="0"/>
      <dgm:spPr/>
    </dgm:pt>
    <dgm:pt modelId="{ECD6E911-9AF7-4AA7-9D60-D099DD181DAB}" type="pres">
      <dgm:prSet presAssocID="{68A40B0E-A643-447B-8069-131EAC42AF84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83E7DA-FF8F-44B2-B3C8-849034574636}" type="pres">
      <dgm:prSet presAssocID="{68A40B0E-A643-447B-8069-131EAC42AF84}" presName="aSpace" presStyleCnt="0"/>
      <dgm:spPr/>
    </dgm:pt>
    <dgm:pt modelId="{9E0097C0-FB00-4CAE-AAFF-A9622ACC5E9E}" type="pres">
      <dgm:prSet presAssocID="{6294562A-0E19-4264-81C8-E7F1D439B272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F9BC8E-2AAD-4F3E-B1A9-9B62DFC08D9A}" type="pres">
      <dgm:prSet presAssocID="{6294562A-0E19-4264-81C8-E7F1D439B272}" presName="aSpace" presStyleCnt="0"/>
      <dgm:spPr/>
    </dgm:pt>
  </dgm:ptLst>
  <dgm:cxnLst>
    <dgm:cxn modelId="{EB59536C-5BF5-476E-9D48-C71961B1C5AA}" srcId="{62430B77-A186-4B7F-AD10-B734B8415312}" destId="{6294562A-0E19-4264-81C8-E7F1D439B272}" srcOrd="2" destOrd="0" parTransId="{D99F6C82-A0CB-4927-AC53-DD4F8CC872CF}" sibTransId="{EFDD9D18-C911-4D5C-8ED6-515C443986F8}"/>
    <dgm:cxn modelId="{F1756D93-1AC8-4862-8D9C-DFE3142A5590}" srcId="{62430B77-A186-4B7F-AD10-B734B8415312}" destId="{581A7A20-2438-4753-B8B3-0E56C34F8761}" srcOrd="0" destOrd="0" parTransId="{8CC95077-1F90-46BD-8A2F-C8917F69D129}" sibTransId="{02396C05-8673-40C5-8EFD-7FD072354239}"/>
    <dgm:cxn modelId="{C5E22E10-EFA5-4CEE-B736-7ED2A7EAF7B6}" type="presOf" srcId="{581A7A20-2438-4753-B8B3-0E56C34F8761}" destId="{9E07C7FC-CEAB-4F8C-BCFC-C08E19AACC8F}" srcOrd="0" destOrd="0" presId="urn:microsoft.com/office/officeart/2005/8/layout/pyramid2"/>
    <dgm:cxn modelId="{D33C056D-0660-4777-B48F-D72D43A8428A}" type="presOf" srcId="{68A40B0E-A643-447B-8069-131EAC42AF84}" destId="{ECD6E911-9AF7-4AA7-9D60-D099DD181DAB}" srcOrd="0" destOrd="0" presId="urn:microsoft.com/office/officeart/2005/8/layout/pyramid2"/>
    <dgm:cxn modelId="{8B195BE1-4B71-4015-A037-086CADCB0309}" type="presOf" srcId="{6294562A-0E19-4264-81C8-E7F1D439B272}" destId="{9E0097C0-FB00-4CAE-AAFF-A9622ACC5E9E}" srcOrd="0" destOrd="0" presId="urn:microsoft.com/office/officeart/2005/8/layout/pyramid2"/>
    <dgm:cxn modelId="{9D8E1811-DF89-4FB4-8ED6-A32D2678D9D2}" srcId="{62430B77-A186-4B7F-AD10-B734B8415312}" destId="{68A40B0E-A643-447B-8069-131EAC42AF84}" srcOrd="1" destOrd="0" parTransId="{F27110C8-6FF5-4034-9857-FDC9918ABC10}" sibTransId="{62A36BBB-C47F-4FBF-836F-858B2F2FE349}"/>
    <dgm:cxn modelId="{B5C15E68-8BE4-4191-8EEF-454F44619854}" type="presOf" srcId="{62430B77-A186-4B7F-AD10-B734B8415312}" destId="{BB7EE4CA-9589-4666-8848-36395389D140}" srcOrd="0" destOrd="0" presId="urn:microsoft.com/office/officeart/2005/8/layout/pyramid2"/>
    <dgm:cxn modelId="{D4D4A4B4-10B3-4A88-9FA8-AA5FC8156856}" type="presParOf" srcId="{BB7EE4CA-9589-4666-8848-36395389D140}" destId="{B2465B3F-0150-410B-B111-6998685D8300}" srcOrd="0" destOrd="0" presId="urn:microsoft.com/office/officeart/2005/8/layout/pyramid2"/>
    <dgm:cxn modelId="{8F9F868A-DA76-4DD4-B657-1559C7E52FA5}" type="presParOf" srcId="{BB7EE4CA-9589-4666-8848-36395389D140}" destId="{00813EC3-3EDF-45B7-9218-0C3032ECE3C5}" srcOrd="1" destOrd="0" presId="urn:microsoft.com/office/officeart/2005/8/layout/pyramid2"/>
    <dgm:cxn modelId="{4B6557A2-B38B-4CF1-B808-055EE53CE360}" type="presParOf" srcId="{00813EC3-3EDF-45B7-9218-0C3032ECE3C5}" destId="{9E07C7FC-CEAB-4F8C-BCFC-C08E19AACC8F}" srcOrd="0" destOrd="0" presId="urn:microsoft.com/office/officeart/2005/8/layout/pyramid2"/>
    <dgm:cxn modelId="{C78DBCAD-DA4F-4AFD-B697-437E7D824D10}" type="presParOf" srcId="{00813EC3-3EDF-45B7-9218-0C3032ECE3C5}" destId="{D91757D2-F7B2-464A-87B2-40B59D1F0DD9}" srcOrd="1" destOrd="0" presId="urn:microsoft.com/office/officeart/2005/8/layout/pyramid2"/>
    <dgm:cxn modelId="{DE9B1411-4F1D-475A-8511-A06AC8E79864}" type="presParOf" srcId="{00813EC3-3EDF-45B7-9218-0C3032ECE3C5}" destId="{ECD6E911-9AF7-4AA7-9D60-D099DD181DAB}" srcOrd="2" destOrd="0" presId="urn:microsoft.com/office/officeart/2005/8/layout/pyramid2"/>
    <dgm:cxn modelId="{92CA008A-D2C6-4EED-94FD-8C01D210AF1E}" type="presParOf" srcId="{00813EC3-3EDF-45B7-9218-0C3032ECE3C5}" destId="{DC83E7DA-FF8F-44B2-B3C8-849034574636}" srcOrd="3" destOrd="0" presId="urn:microsoft.com/office/officeart/2005/8/layout/pyramid2"/>
    <dgm:cxn modelId="{C260BB6E-4122-4CBA-81E7-C7C4C168B905}" type="presParOf" srcId="{00813EC3-3EDF-45B7-9218-0C3032ECE3C5}" destId="{9E0097C0-FB00-4CAE-AAFF-A9622ACC5E9E}" srcOrd="4" destOrd="0" presId="urn:microsoft.com/office/officeart/2005/8/layout/pyramid2"/>
    <dgm:cxn modelId="{5FA61EBB-60CE-46B5-9C9C-A4FFAA91EF89}" type="presParOf" srcId="{00813EC3-3EDF-45B7-9218-0C3032ECE3C5}" destId="{05F9BC8E-2AAD-4F3E-B1A9-9B62DFC08D9A}" srcOrd="5" destOrd="0" presId="urn:microsoft.com/office/officeart/2005/8/layout/pyramid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7784A6-E49A-4084-AE35-8F21940A669E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A21DABEB-A583-4477-BC37-784070141CD2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800" b="1" dirty="0" smtClean="0"/>
            <a:t>Обязательная часть Программа составлена на основе программы «От рождения до школы» Н.Е. </a:t>
          </a:r>
          <a:r>
            <a:rPr lang="ru-RU" sz="1800" b="1" dirty="0" err="1" smtClean="0"/>
            <a:t>Вераксы</a:t>
          </a:r>
          <a:r>
            <a:rPr lang="ru-RU" sz="1800" b="1" dirty="0" smtClean="0"/>
            <a:t>  60% </a:t>
          </a:r>
          <a:endParaRPr lang="ru-RU" sz="1800" b="1" dirty="0"/>
        </a:p>
      </dgm:t>
    </dgm:pt>
    <dgm:pt modelId="{239DDB0B-4CC6-43C5-BD42-DF21AA1E0A34}" type="parTrans" cxnId="{E733C78C-FF9F-41C0-AFB5-1B2A64735CFF}">
      <dgm:prSet/>
      <dgm:spPr/>
      <dgm:t>
        <a:bodyPr/>
        <a:lstStyle/>
        <a:p>
          <a:endParaRPr lang="ru-RU"/>
        </a:p>
      </dgm:t>
    </dgm:pt>
    <dgm:pt modelId="{3E399EDB-63A4-4849-8375-2DC62038FD9C}" type="sibTrans" cxnId="{E733C78C-FF9F-41C0-AFB5-1B2A64735CFF}">
      <dgm:prSet/>
      <dgm:spPr/>
      <dgm:t>
        <a:bodyPr/>
        <a:lstStyle/>
        <a:p>
          <a:endParaRPr lang="ru-RU"/>
        </a:p>
      </dgm:t>
    </dgm:pt>
    <dgm:pt modelId="{8584B676-514A-4E69-B7C0-89FFC0A7947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Вариативная часть формируемая участниками образовательного процесса: региональная программа </a:t>
          </a:r>
          <a:r>
            <a:rPr lang="tt-RU" sz="1200" b="1" dirty="0" smtClean="0">
              <a:latin typeface="Times New Roman" pitchFamily="18" charset="0"/>
              <a:cs typeface="Times New Roman" pitchFamily="18" charset="0"/>
            </a:rPr>
            <a:t>Р.К. Шаехова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«С</a:t>
          </a:r>
          <a:r>
            <a:rPr lang="tt-RU" sz="1200" b="1" dirty="0" smtClean="0">
              <a:latin typeface="Times New Roman" pitchFamily="18" charset="0"/>
              <a:cs typeface="Times New Roman" pitchFamily="18" charset="0"/>
            </a:rPr>
            <a:t>өенеч –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 радость познания</a:t>
          </a:r>
          <a:r>
            <a:rPr lang="tt-RU" sz="1200" b="1" dirty="0" smtClean="0">
              <a:latin typeface="Times New Roman" pitchFamily="18" charset="0"/>
              <a:cs typeface="Times New Roman" pitchFamily="18" charset="0"/>
            </a:rPr>
            <a:t> ”, 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 Р.Б. </a:t>
          </a:r>
          <a:r>
            <a:rPr lang="ru-RU" sz="1200" b="1" dirty="0" err="1" smtClean="0">
              <a:latin typeface="Times New Roman" pitchFamily="18" charset="0"/>
              <a:cs typeface="Times New Roman" pitchFamily="18" charset="0"/>
            </a:rPr>
            <a:t>Стеркина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 «Основы безопасности детей дошкольного возраста»,С.Н.Николаева «Юный эколог» </a:t>
          </a:r>
          <a:r>
            <a:rPr lang="ru-RU" sz="1200" b="1" dirty="0" err="1" smtClean="0">
              <a:latin typeface="Times New Roman" pitchFamily="18" charset="0"/>
              <a:cs typeface="Times New Roman" pitchFamily="18" charset="0"/>
            </a:rPr>
            <a:t>Радынова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 «Музыкальные шедевры» 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40%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FF3FA1BE-8188-4737-A1C3-94A282AD4D3D}" type="parTrans" cxnId="{C05B92A9-173D-489E-85E0-7CA95C0DA2CC}">
      <dgm:prSet/>
      <dgm:spPr/>
      <dgm:t>
        <a:bodyPr/>
        <a:lstStyle/>
        <a:p>
          <a:endParaRPr lang="ru-RU"/>
        </a:p>
      </dgm:t>
    </dgm:pt>
    <dgm:pt modelId="{77BE2667-CD09-4C80-8F72-102C732004FE}" type="sibTrans" cxnId="{C05B92A9-173D-489E-85E0-7CA95C0DA2CC}">
      <dgm:prSet/>
      <dgm:spPr/>
      <dgm:t>
        <a:bodyPr/>
        <a:lstStyle/>
        <a:p>
          <a:endParaRPr lang="ru-RU"/>
        </a:p>
      </dgm:t>
    </dgm:pt>
    <dgm:pt modelId="{8E7E0E82-A853-4328-B73C-E5DF1E91408F}" type="pres">
      <dgm:prSet presAssocID="{537784A6-E49A-4084-AE35-8F21940A669E}" presName="compositeShape" presStyleCnt="0">
        <dgm:presLayoutVars>
          <dgm:dir/>
          <dgm:resizeHandles/>
        </dgm:presLayoutVars>
      </dgm:prSet>
      <dgm:spPr/>
    </dgm:pt>
    <dgm:pt modelId="{6B56DB18-8739-48F4-B80C-32F7285BB793}" type="pres">
      <dgm:prSet presAssocID="{537784A6-E49A-4084-AE35-8F21940A669E}" presName="pyramid" presStyleLbl="node1" presStyleIdx="0" presStyleCn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</dgm:pt>
    <dgm:pt modelId="{311980F7-20CE-463E-B1AF-590688635732}" type="pres">
      <dgm:prSet presAssocID="{537784A6-E49A-4084-AE35-8F21940A669E}" presName="theList" presStyleCnt="0"/>
      <dgm:spPr/>
    </dgm:pt>
    <dgm:pt modelId="{E269DAE7-1DD4-420B-A81B-61032792AE41}" type="pres">
      <dgm:prSet presAssocID="{8584B676-514A-4E69-B7C0-89FFC0A79475}" presName="aNode" presStyleLbl="fgAcc1" presStyleIdx="0" presStyleCnt="2" custScaleX="1317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2BACA8-53D3-43F1-A772-8F876B32DF5D}" type="pres">
      <dgm:prSet presAssocID="{8584B676-514A-4E69-B7C0-89FFC0A79475}" presName="aSpace" presStyleCnt="0"/>
      <dgm:spPr/>
    </dgm:pt>
    <dgm:pt modelId="{883899C9-CF5E-4F67-96F1-8D936032A140}" type="pres">
      <dgm:prSet presAssocID="{A21DABEB-A583-4477-BC37-784070141CD2}" presName="aNode" presStyleLbl="fgAcc1" presStyleIdx="1" presStyleCnt="2" custScaleX="185097" custScaleY="147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D1FCCB-2B09-445C-99BC-8FB3BD7683BD}" type="pres">
      <dgm:prSet presAssocID="{A21DABEB-A583-4477-BC37-784070141CD2}" presName="aSpace" presStyleCnt="0"/>
      <dgm:spPr/>
    </dgm:pt>
  </dgm:ptLst>
  <dgm:cxnLst>
    <dgm:cxn modelId="{88705DF0-7A65-4C3B-9EB4-5B7B0528107D}" type="presOf" srcId="{A21DABEB-A583-4477-BC37-784070141CD2}" destId="{883899C9-CF5E-4F67-96F1-8D936032A140}" srcOrd="0" destOrd="0" presId="urn:microsoft.com/office/officeart/2005/8/layout/pyramid2"/>
    <dgm:cxn modelId="{E733C78C-FF9F-41C0-AFB5-1B2A64735CFF}" srcId="{537784A6-E49A-4084-AE35-8F21940A669E}" destId="{A21DABEB-A583-4477-BC37-784070141CD2}" srcOrd="1" destOrd="0" parTransId="{239DDB0B-4CC6-43C5-BD42-DF21AA1E0A34}" sibTransId="{3E399EDB-63A4-4849-8375-2DC62038FD9C}"/>
    <dgm:cxn modelId="{CE8DDDD7-ADAA-4EC6-8AF7-35514B3E3739}" type="presOf" srcId="{537784A6-E49A-4084-AE35-8F21940A669E}" destId="{8E7E0E82-A853-4328-B73C-E5DF1E91408F}" srcOrd="0" destOrd="0" presId="urn:microsoft.com/office/officeart/2005/8/layout/pyramid2"/>
    <dgm:cxn modelId="{B9341BED-99BB-46A3-999B-C42F7CAF08F4}" type="presOf" srcId="{8584B676-514A-4E69-B7C0-89FFC0A79475}" destId="{E269DAE7-1DD4-420B-A81B-61032792AE41}" srcOrd="0" destOrd="0" presId="urn:microsoft.com/office/officeart/2005/8/layout/pyramid2"/>
    <dgm:cxn modelId="{C05B92A9-173D-489E-85E0-7CA95C0DA2CC}" srcId="{537784A6-E49A-4084-AE35-8F21940A669E}" destId="{8584B676-514A-4E69-B7C0-89FFC0A79475}" srcOrd="0" destOrd="0" parTransId="{FF3FA1BE-8188-4737-A1C3-94A282AD4D3D}" sibTransId="{77BE2667-CD09-4C80-8F72-102C732004FE}"/>
    <dgm:cxn modelId="{273858D7-4DB3-440D-BB59-2BF7FDD0687E}" type="presParOf" srcId="{8E7E0E82-A853-4328-B73C-E5DF1E91408F}" destId="{6B56DB18-8739-48F4-B80C-32F7285BB793}" srcOrd="0" destOrd="0" presId="urn:microsoft.com/office/officeart/2005/8/layout/pyramid2"/>
    <dgm:cxn modelId="{BE614898-9585-4A07-ABCB-8049D249BA8A}" type="presParOf" srcId="{8E7E0E82-A853-4328-B73C-E5DF1E91408F}" destId="{311980F7-20CE-463E-B1AF-590688635732}" srcOrd="1" destOrd="0" presId="urn:microsoft.com/office/officeart/2005/8/layout/pyramid2"/>
    <dgm:cxn modelId="{6AA7C43A-1B9D-40CF-9A2F-34AB5F6FEFB4}" type="presParOf" srcId="{311980F7-20CE-463E-B1AF-590688635732}" destId="{E269DAE7-1DD4-420B-A81B-61032792AE41}" srcOrd="0" destOrd="0" presId="urn:microsoft.com/office/officeart/2005/8/layout/pyramid2"/>
    <dgm:cxn modelId="{A0A44F8F-0DD5-4215-9678-19BBDEDD174E}" type="presParOf" srcId="{311980F7-20CE-463E-B1AF-590688635732}" destId="{F62BACA8-53D3-43F1-A772-8F876B32DF5D}" srcOrd="1" destOrd="0" presId="urn:microsoft.com/office/officeart/2005/8/layout/pyramid2"/>
    <dgm:cxn modelId="{DE87191D-2688-4993-9E73-E87C1DBEA8B0}" type="presParOf" srcId="{311980F7-20CE-463E-B1AF-590688635732}" destId="{883899C9-CF5E-4F67-96F1-8D936032A140}" srcOrd="2" destOrd="0" presId="urn:microsoft.com/office/officeart/2005/8/layout/pyramid2"/>
    <dgm:cxn modelId="{34350843-19EF-46A5-BA1A-DD0E74033643}" type="presParOf" srcId="{311980F7-20CE-463E-B1AF-590688635732}" destId="{8ED1FCCB-2B09-445C-99BC-8FB3BD7683BD}" srcOrd="3" destOrd="0" presId="urn:microsoft.com/office/officeart/2005/8/layout/pyramid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DC75B8-CDA1-456B-B0B2-DA29C5E8EB90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96B86878-51DB-46FB-97D8-60E33AA712C8}">
      <dgm:prSet phldrT="[Текст]" phldr="1"/>
      <dgm:spPr/>
      <dgm:t>
        <a:bodyPr/>
        <a:lstStyle/>
        <a:p>
          <a:endParaRPr lang="ru-RU"/>
        </a:p>
      </dgm:t>
    </dgm:pt>
    <dgm:pt modelId="{E6877CDF-A6D2-47EF-931F-96ACA7F6C537}" type="parTrans" cxnId="{EEF81845-A61D-4E81-9E19-3AD3838F780D}">
      <dgm:prSet/>
      <dgm:spPr/>
      <dgm:t>
        <a:bodyPr/>
        <a:lstStyle/>
        <a:p>
          <a:endParaRPr lang="ru-RU"/>
        </a:p>
      </dgm:t>
    </dgm:pt>
    <dgm:pt modelId="{ABD7E844-B75A-4F18-B5CF-ACCE317B682E}" type="sibTrans" cxnId="{EEF81845-A61D-4E81-9E19-3AD3838F780D}">
      <dgm:prSet/>
      <dgm:spPr/>
      <dgm:t>
        <a:bodyPr/>
        <a:lstStyle/>
        <a:p>
          <a:endParaRPr lang="ru-RU"/>
        </a:p>
      </dgm:t>
    </dgm:pt>
    <dgm:pt modelId="{29A8C42D-3153-4926-804F-5C9FF9BC80B3}">
      <dgm:prSet phldrT="[Текст]" phldr="1"/>
      <dgm:spPr/>
      <dgm:t>
        <a:bodyPr/>
        <a:lstStyle/>
        <a:p>
          <a:endParaRPr lang="ru-RU"/>
        </a:p>
      </dgm:t>
    </dgm:pt>
    <dgm:pt modelId="{DC4EBE11-45E9-4616-AA3F-174A7B5BCB07}" type="parTrans" cxnId="{BCF1FE3A-B2EC-4F21-AE04-D06E18D1C404}">
      <dgm:prSet/>
      <dgm:spPr/>
      <dgm:t>
        <a:bodyPr/>
        <a:lstStyle/>
        <a:p>
          <a:endParaRPr lang="ru-RU"/>
        </a:p>
      </dgm:t>
    </dgm:pt>
    <dgm:pt modelId="{A08E711D-7BFE-465E-87D6-A8AE0079245C}" type="sibTrans" cxnId="{BCF1FE3A-B2EC-4F21-AE04-D06E18D1C404}">
      <dgm:prSet/>
      <dgm:spPr/>
      <dgm:t>
        <a:bodyPr/>
        <a:lstStyle/>
        <a:p>
          <a:endParaRPr lang="ru-RU"/>
        </a:p>
      </dgm:t>
    </dgm:pt>
    <dgm:pt modelId="{EF4885C9-1314-4A90-A157-DBEBE44C1FA9}">
      <dgm:prSet phldrT="[Текст]" phldr="1"/>
      <dgm:spPr/>
      <dgm:t>
        <a:bodyPr/>
        <a:lstStyle/>
        <a:p>
          <a:endParaRPr lang="ru-RU"/>
        </a:p>
      </dgm:t>
    </dgm:pt>
    <dgm:pt modelId="{334C592A-4088-4373-A3F5-B64FFD5E994B}" type="parTrans" cxnId="{0D7837B6-98F0-4225-ABCE-77DCBA365CBF}">
      <dgm:prSet/>
      <dgm:spPr/>
      <dgm:t>
        <a:bodyPr/>
        <a:lstStyle/>
        <a:p>
          <a:endParaRPr lang="ru-RU"/>
        </a:p>
      </dgm:t>
    </dgm:pt>
    <dgm:pt modelId="{5CAC5ABB-F4E5-4627-BC21-4F6F31DD4B4C}" type="sibTrans" cxnId="{0D7837B6-98F0-4225-ABCE-77DCBA365CBF}">
      <dgm:prSet/>
      <dgm:spPr/>
      <dgm:t>
        <a:bodyPr/>
        <a:lstStyle/>
        <a:p>
          <a:endParaRPr lang="ru-RU"/>
        </a:p>
      </dgm:t>
    </dgm:pt>
    <dgm:pt modelId="{D8AC0C96-6B6B-4F46-A8DF-C832FA5DD541}">
      <dgm:prSet phldrT="[Текст]" phldr="1"/>
      <dgm:spPr/>
      <dgm:t>
        <a:bodyPr/>
        <a:lstStyle/>
        <a:p>
          <a:endParaRPr lang="ru-RU"/>
        </a:p>
      </dgm:t>
    </dgm:pt>
    <dgm:pt modelId="{CC7F981C-7BCE-4308-BE21-0B2D7300A909}" type="parTrans" cxnId="{DDA68F4C-6CDD-45CD-A089-62228780AFCC}">
      <dgm:prSet/>
      <dgm:spPr/>
      <dgm:t>
        <a:bodyPr/>
        <a:lstStyle/>
        <a:p>
          <a:endParaRPr lang="ru-RU"/>
        </a:p>
      </dgm:t>
    </dgm:pt>
    <dgm:pt modelId="{594F119A-BC81-4390-92E3-AF21BD18210F}" type="sibTrans" cxnId="{DDA68F4C-6CDD-45CD-A089-62228780AFCC}">
      <dgm:prSet/>
      <dgm:spPr/>
      <dgm:t>
        <a:bodyPr/>
        <a:lstStyle/>
        <a:p>
          <a:endParaRPr lang="ru-RU"/>
        </a:p>
      </dgm:t>
    </dgm:pt>
    <dgm:pt modelId="{D8CB2194-6A5C-4E7E-9B9F-443A96A3CA8B}">
      <dgm:prSet phldrT="[Текст]" phldr="1"/>
      <dgm:spPr/>
      <dgm:t>
        <a:bodyPr/>
        <a:lstStyle/>
        <a:p>
          <a:endParaRPr lang="ru-RU"/>
        </a:p>
      </dgm:t>
    </dgm:pt>
    <dgm:pt modelId="{B942993F-56B5-495F-A13E-E5B7D05DF806}" type="parTrans" cxnId="{8FD7FCD6-AD96-44CC-8CEC-64C4F68594F7}">
      <dgm:prSet/>
      <dgm:spPr/>
      <dgm:t>
        <a:bodyPr/>
        <a:lstStyle/>
        <a:p>
          <a:endParaRPr lang="ru-RU"/>
        </a:p>
      </dgm:t>
    </dgm:pt>
    <dgm:pt modelId="{D26ABDAD-F14E-4641-A784-4D1F98A1CDAA}" type="sibTrans" cxnId="{8FD7FCD6-AD96-44CC-8CEC-64C4F68594F7}">
      <dgm:prSet/>
      <dgm:spPr/>
      <dgm:t>
        <a:bodyPr/>
        <a:lstStyle/>
        <a:p>
          <a:endParaRPr lang="ru-RU"/>
        </a:p>
      </dgm:t>
    </dgm:pt>
    <dgm:pt modelId="{52AA1AEC-2E43-442D-AADD-DED8F3FCCE98}">
      <dgm:prSet phldrT="[Текст]" phldr="1"/>
      <dgm:spPr/>
      <dgm:t>
        <a:bodyPr/>
        <a:lstStyle/>
        <a:p>
          <a:endParaRPr lang="ru-RU"/>
        </a:p>
      </dgm:t>
    </dgm:pt>
    <dgm:pt modelId="{99750DAA-9F03-40ED-A176-D1029A97F0C9}" type="parTrans" cxnId="{7DEE276F-CC9E-4391-BF05-F9299A8B0CA8}">
      <dgm:prSet/>
      <dgm:spPr/>
      <dgm:t>
        <a:bodyPr/>
        <a:lstStyle/>
        <a:p>
          <a:endParaRPr lang="ru-RU"/>
        </a:p>
      </dgm:t>
    </dgm:pt>
    <dgm:pt modelId="{A94D2B40-8636-40E7-827E-291400620DD7}" type="sibTrans" cxnId="{7DEE276F-CC9E-4391-BF05-F9299A8B0CA8}">
      <dgm:prSet/>
      <dgm:spPr/>
      <dgm:t>
        <a:bodyPr/>
        <a:lstStyle/>
        <a:p>
          <a:endParaRPr lang="ru-RU"/>
        </a:p>
      </dgm:t>
    </dgm:pt>
    <dgm:pt modelId="{99BB4BFB-63AD-41E9-BDBD-14DA47707E74}">
      <dgm:prSet phldrT="[Текст]" phldr="1"/>
      <dgm:spPr/>
      <dgm:t>
        <a:bodyPr/>
        <a:lstStyle/>
        <a:p>
          <a:endParaRPr lang="ru-RU"/>
        </a:p>
      </dgm:t>
    </dgm:pt>
    <dgm:pt modelId="{C53357F3-4744-4CAC-B0E7-0133067262A7}" type="parTrans" cxnId="{834D2E1D-813D-411A-98C0-9533F74A6402}">
      <dgm:prSet/>
      <dgm:spPr/>
      <dgm:t>
        <a:bodyPr/>
        <a:lstStyle/>
        <a:p>
          <a:endParaRPr lang="ru-RU"/>
        </a:p>
      </dgm:t>
    </dgm:pt>
    <dgm:pt modelId="{639AB078-D171-4E87-AA3E-F6E67CD234B0}" type="sibTrans" cxnId="{834D2E1D-813D-411A-98C0-9533F74A6402}">
      <dgm:prSet/>
      <dgm:spPr/>
      <dgm:t>
        <a:bodyPr/>
        <a:lstStyle/>
        <a:p>
          <a:endParaRPr lang="ru-RU"/>
        </a:p>
      </dgm:t>
    </dgm:pt>
    <dgm:pt modelId="{B941D627-45B3-4546-9707-B89CF5E4A4DB}">
      <dgm:prSet phldrT="[Текст]" phldr="1"/>
      <dgm:spPr/>
      <dgm:t>
        <a:bodyPr/>
        <a:lstStyle/>
        <a:p>
          <a:endParaRPr lang="ru-RU"/>
        </a:p>
      </dgm:t>
    </dgm:pt>
    <dgm:pt modelId="{EFF313C3-DC2F-4BFD-9EA1-FB512D5D2D05}" type="parTrans" cxnId="{86EF5E3D-3705-4A97-9BD6-567AB3E504B5}">
      <dgm:prSet/>
      <dgm:spPr/>
      <dgm:t>
        <a:bodyPr/>
        <a:lstStyle/>
        <a:p>
          <a:endParaRPr lang="ru-RU"/>
        </a:p>
      </dgm:t>
    </dgm:pt>
    <dgm:pt modelId="{52F5CE0B-AE5E-4E8E-8862-29C2DA899542}" type="sibTrans" cxnId="{86EF5E3D-3705-4A97-9BD6-567AB3E504B5}">
      <dgm:prSet/>
      <dgm:spPr/>
      <dgm:t>
        <a:bodyPr/>
        <a:lstStyle/>
        <a:p>
          <a:endParaRPr lang="ru-RU"/>
        </a:p>
      </dgm:t>
    </dgm:pt>
    <dgm:pt modelId="{19442E75-58FD-4D6B-84A0-1299C8AACCD6}">
      <dgm:prSet phldrT="[Текст]" phldr="1"/>
      <dgm:spPr/>
      <dgm:t>
        <a:bodyPr/>
        <a:lstStyle/>
        <a:p>
          <a:endParaRPr lang="ru-RU"/>
        </a:p>
      </dgm:t>
    </dgm:pt>
    <dgm:pt modelId="{1F323E11-B778-485D-A7AF-D72D6EFFA056}" type="parTrans" cxnId="{6099642A-32C1-4774-8E40-A0CAED44ACB9}">
      <dgm:prSet/>
      <dgm:spPr/>
      <dgm:t>
        <a:bodyPr/>
        <a:lstStyle/>
        <a:p>
          <a:endParaRPr lang="ru-RU"/>
        </a:p>
      </dgm:t>
    </dgm:pt>
    <dgm:pt modelId="{FB5A16AD-F40A-4D0C-B558-40877BD8E183}" type="sibTrans" cxnId="{6099642A-32C1-4774-8E40-A0CAED44ACB9}">
      <dgm:prSet/>
      <dgm:spPr/>
      <dgm:t>
        <a:bodyPr/>
        <a:lstStyle/>
        <a:p>
          <a:endParaRPr lang="ru-RU"/>
        </a:p>
      </dgm:t>
    </dgm:pt>
    <dgm:pt modelId="{F0FFECCA-4E3B-4626-9E05-1C50E40C0EBE}" type="pres">
      <dgm:prSet presAssocID="{77DC75B8-CDA1-456B-B0B2-DA29C5E8EB9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C74A5A-529B-4539-A188-6D9437A08BA4}" type="pres">
      <dgm:prSet presAssocID="{99BB4BFB-63AD-41E9-BDBD-14DA47707E74}" presName="boxAndChildren" presStyleCnt="0"/>
      <dgm:spPr/>
    </dgm:pt>
    <dgm:pt modelId="{419BFEB5-3772-4024-8734-8511BFE45D1C}" type="pres">
      <dgm:prSet presAssocID="{99BB4BFB-63AD-41E9-BDBD-14DA47707E74}" presName="parentTextBox" presStyleLbl="node1" presStyleIdx="0" presStyleCnt="3"/>
      <dgm:spPr/>
      <dgm:t>
        <a:bodyPr/>
        <a:lstStyle/>
        <a:p>
          <a:endParaRPr lang="ru-RU"/>
        </a:p>
      </dgm:t>
    </dgm:pt>
    <dgm:pt modelId="{273B8B13-4721-4D01-8E58-D48FE4C256F5}" type="pres">
      <dgm:prSet presAssocID="{99BB4BFB-63AD-41E9-BDBD-14DA47707E74}" presName="entireBox" presStyleLbl="node1" presStyleIdx="0" presStyleCnt="3"/>
      <dgm:spPr/>
      <dgm:t>
        <a:bodyPr/>
        <a:lstStyle/>
        <a:p>
          <a:endParaRPr lang="ru-RU"/>
        </a:p>
      </dgm:t>
    </dgm:pt>
    <dgm:pt modelId="{539C8AF4-1438-43CF-84F2-563BC615BE5D}" type="pres">
      <dgm:prSet presAssocID="{99BB4BFB-63AD-41E9-BDBD-14DA47707E74}" presName="descendantBox" presStyleCnt="0"/>
      <dgm:spPr/>
    </dgm:pt>
    <dgm:pt modelId="{458E1441-B772-4C9E-B4B8-C3878C36599B}" type="pres">
      <dgm:prSet presAssocID="{B941D627-45B3-4546-9707-B89CF5E4A4DB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7AF71B-89E8-4F1F-98AB-F8D9C9083795}" type="pres">
      <dgm:prSet presAssocID="{19442E75-58FD-4D6B-84A0-1299C8AACCD6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D5BA2D-6FEA-4E22-873D-90E33FF250DB}" type="pres">
      <dgm:prSet presAssocID="{594F119A-BC81-4390-92E3-AF21BD18210F}" presName="sp" presStyleCnt="0"/>
      <dgm:spPr/>
    </dgm:pt>
    <dgm:pt modelId="{058C91E9-3B41-40C8-8F01-CABE3A15A290}" type="pres">
      <dgm:prSet presAssocID="{D8AC0C96-6B6B-4F46-A8DF-C832FA5DD541}" presName="arrowAndChildren" presStyleCnt="0"/>
      <dgm:spPr/>
    </dgm:pt>
    <dgm:pt modelId="{CF1914A0-11E7-4464-A020-8E1A669BAAFD}" type="pres">
      <dgm:prSet presAssocID="{D8AC0C96-6B6B-4F46-A8DF-C832FA5DD541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A35D7600-82C6-4CDF-8D54-4C1F3CCB1CA5}" type="pres">
      <dgm:prSet presAssocID="{D8AC0C96-6B6B-4F46-A8DF-C832FA5DD541}" presName="arrow" presStyleLbl="node1" presStyleIdx="1" presStyleCnt="3"/>
      <dgm:spPr/>
      <dgm:t>
        <a:bodyPr/>
        <a:lstStyle/>
        <a:p>
          <a:endParaRPr lang="ru-RU"/>
        </a:p>
      </dgm:t>
    </dgm:pt>
    <dgm:pt modelId="{80D94107-7AF4-4019-A4F0-752E287C402D}" type="pres">
      <dgm:prSet presAssocID="{D8AC0C96-6B6B-4F46-A8DF-C832FA5DD541}" presName="descendantArrow" presStyleCnt="0"/>
      <dgm:spPr/>
    </dgm:pt>
    <dgm:pt modelId="{55F25D44-47FD-45CE-97EC-DE9C40019992}" type="pres">
      <dgm:prSet presAssocID="{D8CB2194-6A5C-4E7E-9B9F-443A96A3CA8B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41D4A3-0A4F-47BB-8FC3-8942322021ED}" type="pres">
      <dgm:prSet presAssocID="{52AA1AEC-2E43-442D-AADD-DED8F3FCCE98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1E221A-FDDB-4A69-9B14-C69BC831BE9B}" type="pres">
      <dgm:prSet presAssocID="{ABD7E844-B75A-4F18-B5CF-ACCE317B682E}" presName="sp" presStyleCnt="0"/>
      <dgm:spPr/>
    </dgm:pt>
    <dgm:pt modelId="{1748D3B3-9464-414A-AE05-2C33CD4BF454}" type="pres">
      <dgm:prSet presAssocID="{96B86878-51DB-46FB-97D8-60E33AA712C8}" presName="arrowAndChildren" presStyleCnt="0"/>
      <dgm:spPr/>
    </dgm:pt>
    <dgm:pt modelId="{C1730E01-12EB-4AD9-8868-047D9C2D09C0}" type="pres">
      <dgm:prSet presAssocID="{96B86878-51DB-46FB-97D8-60E33AA712C8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44DFF475-23CD-4AE3-A249-4AE9E2EF47E1}" type="pres">
      <dgm:prSet presAssocID="{96B86878-51DB-46FB-97D8-60E33AA712C8}" presName="arrow" presStyleLbl="node1" presStyleIdx="2" presStyleCnt="3"/>
      <dgm:spPr/>
      <dgm:t>
        <a:bodyPr/>
        <a:lstStyle/>
        <a:p>
          <a:endParaRPr lang="ru-RU"/>
        </a:p>
      </dgm:t>
    </dgm:pt>
    <dgm:pt modelId="{49C6D342-3A75-46C7-927C-843556C126C9}" type="pres">
      <dgm:prSet presAssocID="{96B86878-51DB-46FB-97D8-60E33AA712C8}" presName="descendantArrow" presStyleCnt="0"/>
      <dgm:spPr/>
    </dgm:pt>
    <dgm:pt modelId="{30275EC2-F2E1-45A6-A2B5-89B0BBA01CC3}" type="pres">
      <dgm:prSet presAssocID="{29A8C42D-3153-4926-804F-5C9FF9BC80B3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3804A9-835B-422F-BFCE-A54B0F8F096C}" type="pres">
      <dgm:prSet presAssocID="{EF4885C9-1314-4A90-A157-DBEBE44C1FA9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9FCB79-D0C0-45D9-B7AC-9FE11C314E2B}" type="presOf" srcId="{29A8C42D-3153-4926-804F-5C9FF9BC80B3}" destId="{30275EC2-F2E1-45A6-A2B5-89B0BBA01CC3}" srcOrd="0" destOrd="0" presId="urn:microsoft.com/office/officeart/2005/8/layout/process4"/>
    <dgm:cxn modelId="{6099642A-32C1-4774-8E40-A0CAED44ACB9}" srcId="{99BB4BFB-63AD-41E9-BDBD-14DA47707E74}" destId="{19442E75-58FD-4D6B-84A0-1299C8AACCD6}" srcOrd="1" destOrd="0" parTransId="{1F323E11-B778-485D-A7AF-D72D6EFFA056}" sibTransId="{FB5A16AD-F40A-4D0C-B558-40877BD8E183}"/>
    <dgm:cxn modelId="{D8A505AE-FD1D-4E8F-97C3-FCA2A284428B}" type="presOf" srcId="{77DC75B8-CDA1-456B-B0B2-DA29C5E8EB90}" destId="{F0FFECCA-4E3B-4626-9E05-1C50E40C0EBE}" srcOrd="0" destOrd="0" presId="urn:microsoft.com/office/officeart/2005/8/layout/process4"/>
    <dgm:cxn modelId="{5738CA13-4658-42EC-89F7-CF1544F5FC06}" type="presOf" srcId="{96B86878-51DB-46FB-97D8-60E33AA712C8}" destId="{C1730E01-12EB-4AD9-8868-047D9C2D09C0}" srcOrd="0" destOrd="0" presId="urn:microsoft.com/office/officeart/2005/8/layout/process4"/>
    <dgm:cxn modelId="{0BCA34BE-E2C3-4841-962E-059BB2F0603A}" type="presOf" srcId="{B941D627-45B3-4546-9707-B89CF5E4A4DB}" destId="{458E1441-B772-4C9E-B4B8-C3878C36599B}" srcOrd="0" destOrd="0" presId="urn:microsoft.com/office/officeart/2005/8/layout/process4"/>
    <dgm:cxn modelId="{EEF81845-A61D-4E81-9E19-3AD3838F780D}" srcId="{77DC75B8-CDA1-456B-B0B2-DA29C5E8EB90}" destId="{96B86878-51DB-46FB-97D8-60E33AA712C8}" srcOrd="0" destOrd="0" parTransId="{E6877CDF-A6D2-47EF-931F-96ACA7F6C537}" sibTransId="{ABD7E844-B75A-4F18-B5CF-ACCE317B682E}"/>
    <dgm:cxn modelId="{191DBBD6-AFA1-4016-AC57-D34E1F2663E1}" type="presOf" srcId="{52AA1AEC-2E43-442D-AADD-DED8F3FCCE98}" destId="{5E41D4A3-0A4F-47BB-8FC3-8942322021ED}" srcOrd="0" destOrd="0" presId="urn:microsoft.com/office/officeart/2005/8/layout/process4"/>
    <dgm:cxn modelId="{9D233FB4-1CF7-4030-9BBE-52CD3629D79F}" type="presOf" srcId="{D8AC0C96-6B6B-4F46-A8DF-C832FA5DD541}" destId="{CF1914A0-11E7-4464-A020-8E1A669BAAFD}" srcOrd="0" destOrd="0" presId="urn:microsoft.com/office/officeart/2005/8/layout/process4"/>
    <dgm:cxn modelId="{DD6B716B-D0AB-4D67-B5AF-6198BE0BD5FA}" type="presOf" srcId="{99BB4BFB-63AD-41E9-BDBD-14DA47707E74}" destId="{273B8B13-4721-4D01-8E58-D48FE4C256F5}" srcOrd="1" destOrd="0" presId="urn:microsoft.com/office/officeart/2005/8/layout/process4"/>
    <dgm:cxn modelId="{7DEE276F-CC9E-4391-BF05-F9299A8B0CA8}" srcId="{D8AC0C96-6B6B-4F46-A8DF-C832FA5DD541}" destId="{52AA1AEC-2E43-442D-AADD-DED8F3FCCE98}" srcOrd="1" destOrd="0" parTransId="{99750DAA-9F03-40ED-A176-D1029A97F0C9}" sibTransId="{A94D2B40-8636-40E7-827E-291400620DD7}"/>
    <dgm:cxn modelId="{BCF1FE3A-B2EC-4F21-AE04-D06E18D1C404}" srcId="{96B86878-51DB-46FB-97D8-60E33AA712C8}" destId="{29A8C42D-3153-4926-804F-5C9FF9BC80B3}" srcOrd="0" destOrd="0" parTransId="{DC4EBE11-45E9-4616-AA3F-174A7B5BCB07}" sibTransId="{A08E711D-7BFE-465E-87D6-A8AE0079245C}"/>
    <dgm:cxn modelId="{935A08EB-3099-4AF0-A738-FE49893BCFF5}" type="presOf" srcId="{D8AC0C96-6B6B-4F46-A8DF-C832FA5DD541}" destId="{A35D7600-82C6-4CDF-8D54-4C1F3CCB1CA5}" srcOrd="1" destOrd="0" presId="urn:microsoft.com/office/officeart/2005/8/layout/process4"/>
    <dgm:cxn modelId="{0D7837B6-98F0-4225-ABCE-77DCBA365CBF}" srcId="{96B86878-51DB-46FB-97D8-60E33AA712C8}" destId="{EF4885C9-1314-4A90-A157-DBEBE44C1FA9}" srcOrd="1" destOrd="0" parTransId="{334C592A-4088-4373-A3F5-B64FFD5E994B}" sibTransId="{5CAC5ABB-F4E5-4627-BC21-4F6F31DD4B4C}"/>
    <dgm:cxn modelId="{86EF5E3D-3705-4A97-9BD6-567AB3E504B5}" srcId="{99BB4BFB-63AD-41E9-BDBD-14DA47707E74}" destId="{B941D627-45B3-4546-9707-B89CF5E4A4DB}" srcOrd="0" destOrd="0" parTransId="{EFF313C3-DC2F-4BFD-9EA1-FB512D5D2D05}" sibTransId="{52F5CE0B-AE5E-4E8E-8862-29C2DA899542}"/>
    <dgm:cxn modelId="{4F09C8AA-8FB0-4A16-B46B-BD8403D6BB7D}" type="presOf" srcId="{EF4885C9-1314-4A90-A157-DBEBE44C1FA9}" destId="{693804A9-835B-422F-BFCE-A54B0F8F096C}" srcOrd="0" destOrd="0" presId="urn:microsoft.com/office/officeart/2005/8/layout/process4"/>
    <dgm:cxn modelId="{980BBAAD-E57A-482D-B336-A783F90DBE10}" type="presOf" srcId="{19442E75-58FD-4D6B-84A0-1299C8AACCD6}" destId="{DF7AF71B-89E8-4F1F-98AB-F8D9C9083795}" srcOrd="0" destOrd="0" presId="urn:microsoft.com/office/officeart/2005/8/layout/process4"/>
    <dgm:cxn modelId="{2F19074A-1372-4653-89D8-F4B07E14647E}" type="presOf" srcId="{96B86878-51DB-46FB-97D8-60E33AA712C8}" destId="{44DFF475-23CD-4AE3-A249-4AE9E2EF47E1}" srcOrd="1" destOrd="0" presId="urn:microsoft.com/office/officeart/2005/8/layout/process4"/>
    <dgm:cxn modelId="{834D2E1D-813D-411A-98C0-9533F74A6402}" srcId="{77DC75B8-CDA1-456B-B0B2-DA29C5E8EB90}" destId="{99BB4BFB-63AD-41E9-BDBD-14DA47707E74}" srcOrd="2" destOrd="0" parTransId="{C53357F3-4744-4CAC-B0E7-0133067262A7}" sibTransId="{639AB078-D171-4E87-AA3E-F6E67CD234B0}"/>
    <dgm:cxn modelId="{2794B4EC-3196-4B76-9A10-A2963547610E}" type="presOf" srcId="{D8CB2194-6A5C-4E7E-9B9F-443A96A3CA8B}" destId="{55F25D44-47FD-45CE-97EC-DE9C40019992}" srcOrd="0" destOrd="0" presId="urn:microsoft.com/office/officeart/2005/8/layout/process4"/>
    <dgm:cxn modelId="{DDA68F4C-6CDD-45CD-A089-62228780AFCC}" srcId="{77DC75B8-CDA1-456B-B0B2-DA29C5E8EB90}" destId="{D8AC0C96-6B6B-4F46-A8DF-C832FA5DD541}" srcOrd="1" destOrd="0" parTransId="{CC7F981C-7BCE-4308-BE21-0B2D7300A909}" sibTransId="{594F119A-BC81-4390-92E3-AF21BD18210F}"/>
    <dgm:cxn modelId="{8FD7FCD6-AD96-44CC-8CEC-64C4F68594F7}" srcId="{D8AC0C96-6B6B-4F46-A8DF-C832FA5DD541}" destId="{D8CB2194-6A5C-4E7E-9B9F-443A96A3CA8B}" srcOrd="0" destOrd="0" parTransId="{B942993F-56B5-495F-A13E-E5B7D05DF806}" sibTransId="{D26ABDAD-F14E-4641-A784-4D1F98A1CDAA}"/>
    <dgm:cxn modelId="{7D1CD38D-D326-47B1-B4CD-D105A3DA11E5}" type="presOf" srcId="{99BB4BFB-63AD-41E9-BDBD-14DA47707E74}" destId="{419BFEB5-3772-4024-8734-8511BFE45D1C}" srcOrd="0" destOrd="0" presId="urn:microsoft.com/office/officeart/2005/8/layout/process4"/>
    <dgm:cxn modelId="{F6D18D3A-B1C7-468A-9896-930F9A6DB875}" type="presParOf" srcId="{F0FFECCA-4E3B-4626-9E05-1C50E40C0EBE}" destId="{4AC74A5A-529B-4539-A188-6D9437A08BA4}" srcOrd="0" destOrd="0" presId="urn:microsoft.com/office/officeart/2005/8/layout/process4"/>
    <dgm:cxn modelId="{5951D9D0-8A03-422C-B202-3C5439ACE934}" type="presParOf" srcId="{4AC74A5A-529B-4539-A188-6D9437A08BA4}" destId="{419BFEB5-3772-4024-8734-8511BFE45D1C}" srcOrd="0" destOrd="0" presId="urn:microsoft.com/office/officeart/2005/8/layout/process4"/>
    <dgm:cxn modelId="{891DA518-6068-45F0-96E5-1FE4B40D0F26}" type="presParOf" srcId="{4AC74A5A-529B-4539-A188-6D9437A08BA4}" destId="{273B8B13-4721-4D01-8E58-D48FE4C256F5}" srcOrd="1" destOrd="0" presId="urn:microsoft.com/office/officeart/2005/8/layout/process4"/>
    <dgm:cxn modelId="{C160B3D3-D939-405E-9A92-76A25714C4D9}" type="presParOf" srcId="{4AC74A5A-529B-4539-A188-6D9437A08BA4}" destId="{539C8AF4-1438-43CF-84F2-563BC615BE5D}" srcOrd="2" destOrd="0" presId="urn:microsoft.com/office/officeart/2005/8/layout/process4"/>
    <dgm:cxn modelId="{90BF4124-5D81-47D0-BC31-53BC54870259}" type="presParOf" srcId="{539C8AF4-1438-43CF-84F2-563BC615BE5D}" destId="{458E1441-B772-4C9E-B4B8-C3878C36599B}" srcOrd="0" destOrd="0" presId="urn:microsoft.com/office/officeart/2005/8/layout/process4"/>
    <dgm:cxn modelId="{B6F8D3DA-0C5B-4470-B0D4-230B0B2FA236}" type="presParOf" srcId="{539C8AF4-1438-43CF-84F2-563BC615BE5D}" destId="{DF7AF71B-89E8-4F1F-98AB-F8D9C9083795}" srcOrd="1" destOrd="0" presId="urn:microsoft.com/office/officeart/2005/8/layout/process4"/>
    <dgm:cxn modelId="{336475DF-55B2-47A6-908B-4EE5BC96396B}" type="presParOf" srcId="{F0FFECCA-4E3B-4626-9E05-1C50E40C0EBE}" destId="{E4D5BA2D-6FEA-4E22-873D-90E33FF250DB}" srcOrd="1" destOrd="0" presId="urn:microsoft.com/office/officeart/2005/8/layout/process4"/>
    <dgm:cxn modelId="{8BBF7492-0889-4D3E-B591-C800B7F2A3F9}" type="presParOf" srcId="{F0FFECCA-4E3B-4626-9E05-1C50E40C0EBE}" destId="{058C91E9-3B41-40C8-8F01-CABE3A15A290}" srcOrd="2" destOrd="0" presId="urn:microsoft.com/office/officeart/2005/8/layout/process4"/>
    <dgm:cxn modelId="{CF1D72CD-3CE1-474F-AF03-658119765543}" type="presParOf" srcId="{058C91E9-3B41-40C8-8F01-CABE3A15A290}" destId="{CF1914A0-11E7-4464-A020-8E1A669BAAFD}" srcOrd="0" destOrd="0" presId="urn:microsoft.com/office/officeart/2005/8/layout/process4"/>
    <dgm:cxn modelId="{52A2551C-2433-4428-9F8B-B3AF8623C5EF}" type="presParOf" srcId="{058C91E9-3B41-40C8-8F01-CABE3A15A290}" destId="{A35D7600-82C6-4CDF-8D54-4C1F3CCB1CA5}" srcOrd="1" destOrd="0" presId="urn:microsoft.com/office/officeart/2005/8/layout/process4"/>
    <dgm:cxn modelId="{E6FEDAC3-698C-4AB5-AA48-A381A835ED55}" type="presParOf" srcId="{058C91E9-3B41-40C8-8F01-CABE3A15A290}" destId="{80D94107-7AF4-4019-A4F0-752E287C402D}" srcOrd="2" destOrd="0" presId="urn:microsoft.com/office/officeart/2005/8/layout/process4"/>
    <dgm:cxn modelId="{A1660B55-81D5-4FC5-87AF-47FF70A5C947}" type="presParOf" srcId="{80D94107-7AF4-4019-A4F0-752E287C402D}" destId="{55F25D44-47FD-45CE-97EC-DE9C40019992}" srcOrd="0" destOrd="0" presId="urn:microsoft.com/office/officeart/2005/8/layout/process4"/>
    <dgm:cxn modelId="{E84E0995-AFD5-47E5-9EC7-92E3A2EDE68C}" type="presParOf" srcId="{80D94107-7AF4-4019-A4F0-752E287C402D}" destId="{5E41D4A3-0A4F-47BB-8FC3-8942322021ED}" srcOrd="1" destOrd="0" presId="urn:microsoft.com/office/officeart/2005/8/layout/process4"/>
    <dgm:cxn modelId="{231528FA-BF34-49DF-B23D-1398E44A5E51}" type="presParOf" srcId="{F0FFECCA-4E3B-4626-9E05-1C50E40C0EBE}" destId="{091E221A-FDDB-4A69-9B14-C69BC831BE9B}" srcOrd="3" destOrd="0" presId="urn:microsoft.com/office/officeart/2005/8/layout/process4"/>
    <dgm:cxn modelId="{705091A2-D61B-42BC-A8B3-7262745593B1}" type="presParOf" srcId="{F0FFECCA-4E3B-4626-9E05-1C50E40C0EBE}" destId="{1748D3B3-9464-414A-AE05-2C33CD4BF454}" srcOrd="4" destOrd="0" presId="urn:microsoft.com/office/officeart/2005/8/layout/process4"/>
    <dgm:cxn modelId="{1BA4624D-4D60-44CA-AEDD-F63B56589C5E}" type="presParOf" srcId="{1748D3B3-9464-414A-AE05-2C33CD4BF454}" destId="{C1730E01-12EB-4AD9-8868-047D9C2D09C0}" srcOrd="0" destOrd="0" presId="urn:microsoft.com/office/officeart/2005/8/layout/process4"/>
    <dgm:cxn modelId="{F4CA02C9-44BC-4DA2-ABDC-0D5C47506F51}" type="presParOf" srcId="{1748D3B3-9464-414A-AE05-2C33CD4BF454}" destId="{44DFF475-23CD-4AE3-A249-4AE9E2EF47E1}" srcOrd="1" destOrd="0" presId="urn:microsoft.com/office/officeart/2005/8/layout/process4"/>
    <dgm:cxn modelId="{4C0694D0-5036-4D39-B765-375D1849CACC}" type="presParOf" srcId="{1748D3B3-9464-414A-AE05-2C33CD4BF454}" destId="{49C6D342-3A75-46C7-927C-843556C126C9}" srcOrd="2" destOrd="0" presId="urn:microsoft.com/office/officeart/2005/8/layout/process4"/>
    <dgm:cxn modelId="{B9CD004E-848A-4F39-B11C-A87CE8263AFD}" type="presParOf" srcId="{49C6D342-3A75-46C7-927C-843556C126C9}" destId="{30275EC2-F2E1-45A6-A2B5-89B0BBA01CC3}" srcOrd="0" destOrd="0" presId="urn:microsoft.com/office/officeart/2005/8/layout/process4"/>
    <dgm:cxn modelId="{7CC2C036-D2E6-48E6-A94B-9F9E17DFA3D9}" type="presParOf" srcId="{49C6D342-3A75-46C7-927C-843556C126C9}" destId="{693804A9-835B-422F-BFCE-A54B0F8F096C}" srcOrd="1" destOrd="0" presId="urn:microsoft.com/office/officeart/2005/8/layout/process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583C983-512E-45BA-A706-1A096B17F35C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ACCFA8D-0A8C-42BA-A581-F026B67FBE96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Структура</a:t>
          </a:r>
          <a:r>
            <a:rPr lang="ru-RU" dirty="0" smtClean="0"/>
            <a:t> </a:t>
          </a:r>
          <a:endParaRPr lang="ru-RU" dirty="0"/>
        </a:p>
      </dgm:t>
    </dgm:pt>
    <dgm:pt modelId="{44D202B1-8F38-4E08-A0DC-F29F0FD21429}" type="parTrans" cxnId="{6CC2F883-BB84-46D3-B7BE-B463557C0563}">
      <dgm:prSet/>
      <dgm:spPr/>
      <dgm:t>
        <a:bodyPr/>
        <a:lstStyle/>
        <a:p>
          <a:endParaRPr lang="ru-RU"/>
        </a:p>
      </dgm:t>
    </dgm:pt>
    <dgm:pt modelId="{E48069C4-6C67-47EC-9313-AAF59518C842}" type="sibTrans" cxnId="{6CC2F883-BB84-46D3-B7BE-B463557C0563}">
      <dgm:prSet/>
      <dgm:spPr/>
      <dgm:t>
        <a:bodyPr/>
        <a:lstStyle/>
        <a:p>
          <a:endParaRPr lang="ru-RU"/>
        </a:p>
      </dgm:t>
    </dgm:pt>
    <dgm:pt modelId="{D13D3D58-FFDB-4D5D-8671-8A44302D0E65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dirty="0" smtClean="0"/>
            <a:t>Целевой раздел</a:t>
          </a:r>
          <a:endParaRPr lang="ru-RU" sz="2800" dirty="0"/>
        </a:p>
      </dgm:t>
    </dgm:pt>
    <dgm:pt modelId="{EA5D886D-AEFE-4957-8B78-5E0845636E3F}" type="parTrans" cxnId="{E01EBD75-F2D3-423B-8ECE-238967CA9CF6}">
      <dgm:prSet/>
      <dgm:spPr/>
      <dgm:t>
        <a:bodyPr/>
        <a:lstStyle/>
        <a:p>
          <a:endParaRPr lang="ru-RU"/>
        </a:p>
      </dgm:t>
    </dgm:pt>
    <dgm:pt modelId="{AB446CB4-AD14-4C87-AE69-163105152A1A}" type="sibTrans" cxnId="{E01EBD75-F2D3-423B-8ECE-238967CA9CF6}">
      <dgm:prSet/>
      <dgm:spPr/>
      <dgm:t>
        <a:bodyPr/>
        <a:lstStyle/>
        <a:p>
          <a:endParaRPr lang="ru-RU"/>
        </a:p>
      </dgm:t>
    </dgm:pt>
    <dgm:pt modelId="{BAB59854-2F90-4D1F-9C84-943331EDE3CB}">
      <dgm:prSet phldrT="[Текст]"/>
      <dgm:spPr/>
      <dgm:t>
        <a:bodyPr/>
        <a:lstStyle/>
        <a:p>
          <a:r>
            <a:rPr lang="ru-RU" b="1" dirty="0" smtClean="0"/>
            <a:t>программы</a:t>
          </a:r>
          <a:endParaRPr lang="ru-RU" b="1" dirty="0"/>
        </a:p>
      </dgm:t>
    </dgm:pt>
    <dgm:pt modelId="{C604AC2A-E00D-4755-B129-96DB66040429}" type="parTrans" cxnId="{5F436484-EA7F-4BD5-BE14-4D91F2968115}">
      <dgm:prSet/>
      <dgm:spPr/>
      <dgm:t>
        <a:bodyPr/>
        <a:lstStyle/>
        <a:p>
          <a:endParaRPr lang="ru-RU"/>
        </a:p>
      </dgm:t>
    </dgm:pt>
    <dgm:pt modelId="{25AE834E-092C-4E86-9F27-B7A12227CBFC}" type="sibTrans" cxnId="{5F436484-EA7F-4BD5-BE14-4D91F2968115}">
      <dgm:prSet/>
      <dgm:spPr/>
      <dgm:t>
        <a:bodyPr/>
        <a:lstStyle/>
        <a:p>
          <a:endParaRPr lang="ru-RU"/>
        </a:p>
      </dgm:t>
    </dgm:pt>
    <dgm:pt modelId="{5B79FC1A-EAED-444F-A5F8-3FDD49B3B634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Содержательный раздел</a:t>
          </a:r>
          <a:endParaRPr lang="ru-RU" sz="2800" dirty="0"/>
        </a:p>
      </dgm:t>
    </dgm:pt>
    <dgm:pt modelId="{E7ADE10B-8776-49E2-896F-C6FD6BFCD59D}" type="parTrans" cxnId="{605E4BF1-B7CB-4191-B307-BDA0727CB90D}">
      <dgm:prSet/>
      <dgm:spPr/>
      <dgm:t>
        <a:bodyPr/>
        <a:lstStyle/>
        <a:p>
          <a:endParaRPr lang="ru-RU"/>
        </a:p>
      </dgm:t>
    </dgm:pt>
    <dgm:pt modelId="{75682DBE-CF73-4136-831C-6299D50B4B76}" type="sibTrans" cxnId="{605E4BF1-B7CB-4191-B307-BDA0727CB90D}">
      <dgm:prSet/>
      <dgm:spPr/>
      <dgm:t>
        <a:bodyPr/>
        <a:lstStyle/>
        <a:p>
          <a:endParaRPr lang="ru-RU"/>
        </a:p>
      </dgm:t>
    </dgm:pt>
    <dgm:pt modelId="{8FA77F63-B7C1-4EAF-AD0E-DBB585DF02BE}">
      <dgm:prSet phldrT="[Текст]"/>
      <dgm:spPr/>
      <dgm:t>
        <a:bodyPr/>
        <a:lstStyle/>
        <a:p>
          <a:r>
            <a:rPr lang="ru-RU" dirty="0" smtClean="0"/>
            <a:t>:</a:t>
          </a:r>
          <a:endParaRPr lang="ru-RU" dirty="0"/>
        </a:p>
      </dgm:t>
    </dgm:pt>
    <dgm:pt modelId="{0DBD0845-3D85-41E4-B287-4D89739166B1}" type="parTrans" cxnId="{42E58768-273C-45AE-830D-C82F58F2ECFC}">
      <dgm:prSet/>
      <dgm:spPr/>
      <dgm:t>
        <a:bodyPr/>
        <a:lstStyle/>
        <a:p>
          <a:endParaRPr lang="ru-RU"/>
        </a:p>
      </dgm:t>
    </dgm:pt>
    <dgm:pt modelId="{3C6E53D7-A321-41E6-9DEF-B77FCD3E64C8}" type="sibTrans" cxnId="{42E58768-273C-45AE-830D-C82F58F2ECFC}">
      <dgm:prSet/>
      <dgm:spPr/>
      <dgm:t>
        <a:bodyPr/>
        <a:lstStyle/>
        <a:p>
          <a:endParaRPr lang="ru-RU"/>
        </a:p>
      </dgm:t>
    </dgm:pt>
    <dgm:pt modelId="{F44904F8-1110-4B2C-8039-B44B4C9FAA9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dirty="0" smtClean="0"/>
            <a:t>Организационный раздел</a:t>
          </a:r>
          <a:endParaRPr lang="ru-RU" sz="2800" dirty="0"/>
        </a:p>
      </dgm:t>
    </dgm:pt>
    <dgm:pt modelId="{E2E84CD4-49B3-4C9A-9884-BB73C70D7889}" type="parTrans" cxnId="{D7369A75-7A48-48B2-A916-7C1F9B6AAA1D}">
      <dgm:prSet/>
      <dgm:spPr/>
      <dgm:t>
        <a:bodyPr/>
        <a:lstStyle/>
        <a:p>
          <a:endParaRPr lang="ru-RU"/>
        </a:p>
      </dgm:t>
    </dgm:pt>
    <dgm:pt modelId="{E0CCCC0D-536C-4C1A-BDBB-A73200AF0634}" type="sibTrans" cxnId="{D7369A75-7A48-48B2-A916-7C1F9B6AAA1D}">
      <dgm:prSet/>
      <dgm:spPr/>
      <dgm:t>
        <a:bodyPr/>
        <a:lstStyle/>
        <a:p>
          <a:endParaRPr lang="ru-RU"/>
        </a:p>
      </dgm:t>
    </dgm:pt>
    <dgm:pt modelId="{0D332B7D-8A9E-40F2-92A6-79E5D7D4952F}" type="pres">
      <dgm:prSet presAssocID="{3583C983-512E-45BA-A706-1A096B17F35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AC076B-1371-4CFE-A2AE-6D2397409027}" type="pres">
      <dgm:prSet presAssocID="{1ACCFA8D-0A8C-42BA-A581-F026B67FBE96}" presName="composite" presStyleCnt="0"/>
      <dgm:spPr/>
    </dgm:pt>
    <dgm:pt modelId="{BED79B48-A69C-49BE-864E-54E9400681DB}" type="pres">
      <dgm:prSet presAssocID="{1ACCFA8D-0A8C-42BA-A581-F026B67FBE9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8CCD54-5894-4B1C-895D-CA61772B2F49}" type="pres">
      <dgm:prSet presAssocID="{1ACCFA8D-0A8C-42BA-A581-F026B67FBE9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436AB9-083E-474F-AC2A-C525BA77141C}" type="pres">
      <dgm:prSet presAssocID="{E48069C4-6C67-47EC-9313-AAF59518C842}" presName="sp" presStyleCnt="0"/>
      <dgm:spPr/>
    </dgm:pt>
    <dgm:pt modelId="{38A0A963-1378-4397-AEA1-4C74C0F76921}" type="pres">
      <dgm:prSet presAssocID="{BAB59854-2F90-4D1F-9C84-943331EDE3CB}" presName="composite" presStyleCnt="0"/>
      <dgm:spPr/>
    </dgm:pt>
    <dgm:pt modelId="{A8DA7297-5BA3-4ABB-9729-FCEB0738AA94}" type="pres">
      <dgm:prSet presAssocID="{BAB59854-2F90-4D1F-9C84-943331EDE3C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401179-8281-4C74-8700-C759C3C40F1E}" type="pres">
      <dgm:prSet presAssocID="{BAB59854-2F90-4D1F-9C84-943331EDE3C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21CF25-4FC3-4452-879F-879248BE2F9B}" type="pres">
      <dgm:prSet presAssocID="{25AE834E-092C-4E86-9F27-B7A12227CBFC}" presName="sp" presStyleCnt="0"/>
      <dgm:spPr/>
    </dgm:pt>
    <dgm:pt modelId="{0A19DA09-E6AD-49B0-A8F5-5E71C183D061}" type="pres">
      <dgm:prSet presAssocID="{8FA77F63-B7C1-4EAF-AD0E-DBB585DF02BE}" presName="composite" presStyleCnt="0"/>
      <dgm:spPr/>
    </dgm:pt>
    <dgm:pt modelId="{B5BE4BBD-1EE1-453D-BCA9-C3D9872EDCC4}" type="pres">
      <dgm:prSet presAssocID="{8FA77F63-B7C1-4EAF-AD0E-DBB585DF02B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3BDCF1-0C93-419A-9469-09B17CDD9025}" type="pres">
      <dgm:prSet presAssocID="{8FA77F63-B7C1-4EAF-AD0E-DBB585DF02BE}" presName="descendantText" presStyleLbl="alignAcc1" presStyleIdx="2" presStyleCnt="3" custLinFactNeighborX="127" custLinFactNeighborY="-9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C01FFA-4665-4D67-8B17-F333E71B1BC7}" type="presOf" srcId="{8FA77F63-B7C1-4EAF-AD0E-DBB585DF02BE}" destId="{B5BE4BBD-1EE1-453D-BCA9-C3D9872EDCC4}" srcOrd="0" destOrd="0" presId="urn:microsoft.com/office/officeart/2005/8/layout/chevron2"/>
    <dgm:cxn modelId="{42E58768-273C-45AE-830D-C82F58F2ECFC}" srcId="{3583C983-512E-45BA-A706-1A096B17F35C}" destId="{8FA77F63-B7C1-4EAF-AD0E-DBB585DF02BE}" srcOrd="2" destOrd="0" parTransId="{0DBD0845-3D85-41E4-B287-4D89739166B1}" sibTransId="{3C6E53D7-A321-41E6-9DEF-B77FCD3E64C8}"/>
    <dgm:cxn modelId="{03D56C4E-9A1C-44A1-91F9-D04D3138B56B}" type="presOf" srcId="{F44904F8-1110-4B2C-8039-B44B4C9FAA93}" destId="{6F3BDCF1-0C93-419A-9469-09B17CDD9025}" srcOrd="0" destOrd="0" presId="urn:microsoft.com/office/officeart/2005/8/layout/chevron2"/>
    <dgm:cxn modelId="{B702141B-4BC9-46CC-9783-A76DE367C691}" type="presOf" srcId="{5B79FC1A-EAED-444F-A5F8-3FDD49B3B634}" destId="{AB401179-8281-4C74-8700-C759C3C40F1E}" srcOrd="0" destOrd="0" presId="urn:microsoft.com/office/officeart/2005/8/layout/chevron2"/>
    <dgm:cxn modelId="{E01EBD75-F2D3-423B-8ECE-238967CA9CF6}" srcId="{1ACCFA8D-0A8C-42BA-A581-F026B67FBE96}" destId="{D13D3D58-FFDB-4D5D-8671-8A44302D0E65}" srcOrd="0" destOrd="0" parTransId="{EA5D886D-AEFE-4957-8B78-5E0845636E3F}" sibTransId="{AB446CB4-AD14-4C87-AE69-163105152A1A}"/>
    <dgm:cxn modelId="{5F436484-EA7F-4BD5-BE14-4D91F2968115}" srcId="{3583C983-512E-45BA-A706-1A096B17F35C}" destId="{BAB59854-2F90-4D1F-9C84-943331EDE3CB}" srcOrd="1" destOrd="0" parTransId="{C604AC2A-E00D-4755-B129-96DB66040429}" sibTransId="{25AE834E-092C-4E86-9F27-B7A12227CBFC}"/>
    <dgm:cxn modelId="{5C33A58C-2E27-441F-8290-AA5ACCC37BCB}" type="presOf" srcId="{BAB59854-2F90-4D1F-9C84-943331EDE3CB}" destId="{A8DA7297-5BA3-4ABB-9729-FCEB0738AA94}" srcOrd="0" destOrd="0" presId="urn:microsoft.com/office/officeart/2005/8/layout/chevron2"/>
    <dgm:cxn modelId="{D7369A75-7A48-48B2-A916-7C1F9B6AAA1D}" srcId="{8FA77F63-B7C1-4EAF-AD0E-DBB585DF02BE}" destId="{F44904F8-1110-4B2C-8039-B44B4C9FAA93}" srcOrd="0" destOrd="0" parTransId="{E2E84CD4-49B3-4C9A-9884-BB73C70D7889}" sibTransId="{E0CCCC0D-536C-4C1A-BDBB-A73200AF0634}"/>
    <dgm:cxn modelId="{6CC2F883-BB84-46D3-B7BE-B463557C0563}" srcId="{3583C983-512E-45BA-A706-1A096B17F35C}" destId="{1ACCFA8D-0A8C-42BA-A581-F026B67FBE96}" srcOrd="0" destOrd="0" parTransId="{44D202B1-8F38-4E08-A0DC-F29F0FD21429}" sibTransId="{E48069C4-6C67-47EC-9313-AAF59518C842}"/>
    <dgm:cxn modelId="{605E4BF1-B7CB-4191-B307-BDA0727CB90D}" srcId="{BAB59854-2F90-4D1F-9C84-943331EDE3CB}" destId="{5B79FC1A-EAED-444F-A5F8-3FDD49B3B634}" srcOrd="0" destOrd="0" parTransId="{E7ADE10B-8776-49E2-896F-C6FD6BFCD59D}" sibTransId="{75682DBE-CF73-4136-831C-6299D50B4B76}"/>
    <dgm:cxn modelId="{13C7D136-72A8-468A-A5FD-49B64B3FCB69}" type="presOf" srcId="{D13D3D58-FFDB-4D5D-8671-8A44302D0E65}" destId="{428CCD54-5894-4B1C-895D-CA61772B2F49}" srcOrd="0" destOrd="0" presId="urn:microsoft.com/office/officeart/2005/8/layout/chevron2"/>
    <dgm:cxn modelId="{F44DA808-77E2-412B-95F9-B500DB033DBB}" type="presOf" srcId="{1ACCFA8D-0A8C-42BA-A581-F026B67FBE96}" destId="{BED79B48-A69C-49BE-864E-54E9400681DB}" srcOrd="0" destOrd="0" presId="urn:microsoft.com/office/officeart/2005/8/layout/chevron2"/>
    <dgm:cxn modelId="{5C60B135-B3EA-460C-A0BA-105702C53EDA}" type="presOf" srcId="{3583C983-512E-45BA-A706-1A096B17F35C}" destId="{0D332B7D-8A9E-40F2-92A6-79E5D7D4952F}" srcOrd="0" destOrd="0" presId="urn:microsoft.com/office/officeart/2005/8/layout/chevron2"/>
    <dgm:cxn modelId="{F55C9DDA-C562-462B-9271-099B515F3271}" type="presParOf" srcId="{0D332B7D-8A9E-40F2-92A6-79E5D7D4952F}" destId="{76AC076B-1371-4CFE-A2AE-6D2397409027}" srcOrd="0" destOrd="0" presId="urn:microsoft.com/office/officeart/2005/8/layout/chevron2"/>
    <dgm:cxn modelId="{A2E3A47D-6B3F-4792-8815-C678F7639DB4}" type="presParOf" srcId="{76AC076B-1371-4CFE-A2AE-6D2397409027}" destId="{BED79B48-A69C-49BE-864E-54E9400681DB}" srcOrd="0" destOrd="0" presId="urn:microsoft.com/office/officeart/2005/8/layout/chevron2"/>
    <dgm:cxn modelId="{E8ECB51C-B515-4CE6-BE9D-C965ACDB0241}" type="presParOf" srcId="{76AC076B-1371-4CFE-A2AE-6D2397409027}" destId="{428CCD54-5894-4B1C-895D-CA61772B2F49}" srcOrd="1" destOrd="0" presId="urn:microsoft.com/office/officeart/2005/8/layout/chevron2"/>
    <dgm:cxn modelId="{50839287-1C02-49CF-AFFD-105A64A0983E}" type="presParOf" srcId="{0D332B7D-8A9E-40F2-92A6-79E5D7D4952F}" destId="{04436AB9-083E-474F-AC2A-C525BA77141C}" srcOrd="1" destOrd="0" presId="urn:microsoft.com/office/officeart/2005/8/layout/chevron2"/>
    <dgm:cxn modelId="{FA21275E-DD23-4C4A-9084-84CAD698C1BA}" type="presParOf" srcId="{0D332B7D-8A9E-40F2-92A6-79E5D7D4952F}" destId="{38A0A963-1378-4397-AEA1-4C74C0F76921}" srcOrd="2" destOrd="0" presId="urn:microsoft.com/office/officeart/2005/8/layout/chevron2"/>
    <dgm:cxn modelId="{18294B1C-5B71-4DF0-815C-390E473B46C9}" type="presParOf" srcId="{38A0A963-1378-4397-AEA1-4C74C0F76921}" destId="{A8DA7297-5BA3-4ABB-9729-FCEB0738AA94}" srcOrd="0" destOrd="0" presId="urn:microsoft.com/office/officeart/2005/8/layout/chevron2"/>
    <dgm:cxn modelId="{5DF7833E-ADF8-4D00-8C0C-491B18E254CB}" type="presParOf" srcId="{38A0A963-1378-4397-AEA1-4C74C0F76921}" destId="{AB401179-8281-4C74-8700-C759C3C40F1E}" srcOrd="1" destOrd="0" presId="urn:microsoft.com/office/officeart/2005/8/layout/chevron2"/>
    <dgm:cxn modelId="{20956E95-3617-4750-BA6E-BF91DC7938B9}" type="presParOf" srcId="{0D332B7D-8A9E-40F2-92A6-79E5D7D4952F}" destId="{AC21CF25-4FC3-4452-879F-879248BE2F9B}" srcOrd="3" destOrd="0" presId="urn:microsoft.com/office/officeart/2005/8/layout/chevron2"/>
    <dgm:cxn modelId="{0C24A7EA-88EC-40A9-9B4A-D8B00F26BBB2}" type="presParOf" srcId="{0D332B7D-8A9E-40F2-92A6-79E5D7D4952F}" destId="{0A19DA09-E6AD-49B0-A8F5-5E71C183D061}" srcOrd="4" destOrd="0" presId="urn:microsoft.com/office/officeart/2005/8/layout/chevron2"/>
    <dgm:cxn modelId="{D9FAD6A3-C998-42D9-9F4A-CC069C605BA1}" type="presParOf" srcId="{0A19DA09-E6AD-49B0-A8F5-5E71C183D061}" destId="{B5BE4BBD-1EE1-453D-BCA9-C3D9872EDCC4}" srcOrd="0" destOrd="0" presId="urn:microsoft.com/office/officeart/2005/8/layout/chevron2"/>
    <dgm:cxn modelId="{7199F51F-9175-49C9-80D5-0F1F5CE5741B}" type="presParOf" srcId="{0A19DA09-E6AD-49B0-A8F5-5E71C183D061}" destId="{6F3BDCF1-0C93-419A-9469-09B17CDD9025}" srcOrd="1" destOrd="0" presId="urn:microsoft.com/office/officeart/2005/8/layout/chevron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BA68B85-B5D3-4BA8-ADD3-632E4894C67A}" type="doc">
      <dgm:prSet loTypeId="urn:microsoft.com/office/officeart/2005/8/layout/process4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589CD54-4045-4859-9FC0-1CB8471B8923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Целевой раздел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71F2052A-3C10-49F3-A9E7-29D8DF556AC7}" type="parTrans" cxnId="{A1CB0BB7-4301-4062-9448-E909D5BC71CF}">
      <dgm:prSet/>
      <dgm:spPr/>
      <dgm:t>
        <a:bodyPr/>
        <a:lstStyle/>
        <a:p>
          <a:endParaRPr lang="ru-RU"/>
        </a:p>
      </dgm:t>
    </dgm:pt>
    <dgm:pt modelId="{0177BB27-4933-4CF3-869F-F56C50C70CEA}" type="sibTrans" cxnId="{A1CB0BB7-4301-4062-9448-E909D5BC71CF}">
      <dgm:prSet/>
      <dgm:spPr/>
      <dgm:t>
        <a:bodyPr/>
        <a:lstStyle/>
        <a:p>
          <a:endParaRPr lang="ru-RU"/>
        </a:p>
      </dgm:t>
    </dgm:pt>
    <dgm:pt modelId="{CAA7F0A9-99E9-430B-A087-5DB895ED9872}">
      <dgm:prSet phldrT="[Текст]" custT="1"/>
      <dgm:spPr/>
      <dgm:t>
        <a:bodyPr/>
        <a:lstStyle/>
        <a:p>
          <a:pPr algn="l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Пояснительная записка</a:t>
          </a:r>
          <a:r>
            <a:rPr lang="ru-RU" sz="1600" dirty="0" smtClean="0"/>
            <a:t>;</a:t>
          </a:r>
        </a:p>
      </dgm:t>
    </dgm:pt>
    <dgm:pt modelId="{12B91FB3-4BBE-4C2B-B85A-1D7563A43751}" type="parTrans" cxnId="{711087D8-C756-4DD2-8F51-D09F39CD8D10}">
      <dgm:prSet/>
      <dgm:spPr/>
      <dgm:t>
        <a:bodyPr/>
        <a:lstStyle/>
        <a:p>
          <a:endParaRPr lang="ru-RU"/>
        </a:p>
      </dgm:t>
    </dgm:pt>
    <dgm:pt modelId="{9CD796BE-4D4E-440F-80D4-73679D067DB7}" type="sibTrans" cxnId="{711087D8-C756-4DD2-8F51-D09F39CD8D10}">
      <dgm:prSet/>
      <dgm:spPr/>
      <dgm:t>
        <a:bodyPr/>
        <a:lstStyle/>
        <a:p>
          <a:endParaRPr lang="ru-RU"/>
        </a:p>
      </dgm:t>
    </dgm:pt>
    <dgm:pt modelId="{AE470439-525E-43C3-956D-8AED807EC77F}">
      <dgm:prSet phldrT="[Текст]" custT="1"/>
      <dgm:spPr/>
      <dgm:t>
        <a:bodyPr/>
        <a:lstStyle/>
        <a:p>
          <a:pPr algn="l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Целевые  ориентиры, сформулированные в ФГОС дошкольного образования;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212863D-7B11-4DD6-851D-4C1596DED0E2}" type="parTrans" cxnId="{31803738-C749-47F6-85A1-C783642E9D03}">
      <dgm:prSet/>
      <dgm:spPr/>
      <dgm:t>
        <a:bodyPr/>
        <a:lstStyle/>
        <a:p>
          <a:endParaRPr lang="ru-RU"/>
        </a:p>
      </dgm:t>
    </dgm:pt>
    <dgm:pt modelId="{8D3E30AE-C5C2-4A5F-894A-C575A0081D57}" type="sibTrans" cxnId="{31803738-C749-47F6-85A1-C783642E9D03}">
      <dgm:prSet/>
      <dgm:spPr/>
      <dgm:t>
        <a:bodyPr/>
        <a:lstStyle/>
        <a:p>
          <a:endParaRPr lang="ru-RU"/>
        </a:p>
      </dgm:t>
    </dgm:pt>
    <dgm:pt modelId="{8243E22A-7964-4676-8F1A-82ECF98DAE9B}">
      <dgm:prSet phldrT="[Текст]" custT="1"/>
      <dgm:spPr/>
      <dgm:t>
        <a:bodyPr/>
        <a:lstStyle/>
        <a:p>
          <a:pPr algn="l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Развивающее оценивание  качества образовательной деятельности по Программе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E2D8BF1C-1A56-4F6E-91C6-5B80063DE362}" type="parTrans" cxnId="{B90CAAE6-805E-4D48-8F78-2E01CE1F6599}">
      <dgm:prSet/>
      <dgm:spPr/>
      <dgm:t>
        <a:bodyPr/>
        <a:lstStyle/>
        <a:p>
          <a:endParaRPr lang="ru-RU"/>
        </a:p>
      </dgm:t>
    </dgm:pt>
    <dgm:pt modelId="{118EE40C-EFDF-42AC-9FBF-A89F9560D76F}" type="sibTrans" cxnId="{B90CAAE6-805E-4D48-8F78-2E01CE1F6599}">
      <dgm:prSet/>
      <dgm:spPr/>
      <dgm:t>
        <a:bodyPr/>
        <a:lstStyle/>
        <a:p>
          <a:endParaRPr lang="ru-RU"/>
        </a:p>
      </dgm:t>
    </dgm:pt>
    <dgm:pt modelId="{EBA0BCAD-43C9-429F-8E62-00DD3BE05E6F}">
      <dgm:prSet custT="1"/>
      <dgm:spPr/>
      <dgm:t>
        <a:bodyPr/>
        <a:lstStyle/>
        <a:p>
          <a:pPr algn="l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Планируемые результаты как ориентиры освоения основной образовательной Программы дошкольного образования</a:t>
          </a:r>
          <a:r>
            <a:rPr lang="ru-RU" sz="8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800" dirty="0">
            <a:latin typeface="Times New Roman" pitchFamily="18" charset="0"/>
            <a:cs typeface="Times New Roman" pitchFamily="18" charset="0"/>
          </a:endParaRPr>
        </a:p>
      </dgm:t>
    </dgm:pt>
    <dgm:pt modelId="{AC71FB4C-704D-43F8-9171-BCCE7FF9AC14}" type="parTrans" cxnId="{105E1885-265B-4576-8EEA-79A6342CEB56}">
      <dgm:prSet/>
      <dgm:spPr/>
      <dgm:t>
        <a:bodyPr/>
        <a:lstStyle/>
        <a:p>
          <a:endParaRPr lang="ru-RU"/>
        </a:p>
      </dgm:t>
    </dgm:pt>
    <dgm:pt modelId="{5D80C4AE-3B70-436C-9E48-A3C10B1B8A12}" type="sibTrans" cxnId="{105E1885-265B-4576-8EEA-79A6342CEB56}">
      <dgm:prSet/>
      <dgm:spPr/>
      <dgm:t>
        <a:bodyPr/>
        <a:lstStyle/>
        <a:p>
          <a:endParaRPr lang="ru-RU"/>
        </a:p>
      </dgm:t>
    </dgm:pt>
    <dgm:pt modelId="{4BF4231A-4ECB-4E58-9678-1BBCE1A8652C}">
      <dgm:prSet phldrT="[Текст]" custT="1"/>
      <dgm:spPr/>
      <dgm:t>
        <a:bodyPr/>
        <a:lstStyle/>
        <a:p>
          <a:pPr algn="l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Цели и задачи</a:t>
          </a:r>
        </a:p>
      </dgm:t>
    </dgm:pt>
    <dgm:pt modelId="{34C86A42-5773-4151-AB80-9775AEA3C46C}" type="parTrans" cxnId="{1C8EF3B1-B43A-45BA-BA29-E986CACB5EEE}">
      <dgm:prSet/>
      <dgm:spPr/>
      <dgm:t>
        <a:bodyPr/>
        <a:lstStyle/>
        <a:p>
          <a:endParaRPr lang="ru-RU"/>
        </a:p>
      </dgm:t>
    </dgm:pt>
    <dgm:pt modelId="{71E7D125-E72C-4E16-8B87-5548AA2ABAB2}" type="sibTrans" cxnId="{1C8EF3B1-B43A-45BA-BA29-E986CACB5EEE}">
      <dgm:prSet/>
      <dgm:spPr/>
      <dgm:t>
        <a:bodyPr/>
        <a:lstStyle/>
        <a:p>
          <a:endParaRPr lang="ru-RU"/>
        </a:p>
      </dgm:t>
    </dgm:pt>
    <dgm:pt modelId="{7522BAFB-BFAE-4D1A-B605-2A5D8481046B}">
      <dgm:prSet custT="1"/>
      <dgm:spPr/>
      <dgm:t>
        <a:bodyPr/>
        <a:lstStyle/>
        <a:p>
          <a:pPr algn="l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Принципы  и походы к формированию Программы;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41ECB43-3D97-4805-AD4B-BD49FF6D5246}" type="parTrans" cxnId="{D31219EF-F4D2-4FC5-B84F-5A1C516A0C4B}">
      <dgm:prSet/>
      <dgm:spPr/>
      <dgm:t>
        <a:bodyPr/>
        <a:lstStyle/>
        <a:p>
          <a:endParaRPr lang="ru-RU"/>
        </a:p>
      </dgm:t>
    </dgm:pt>
    <dgm:pt modelId="{6EE3C6F9-7737-4BDA-96C9-51DF31BB18E9}" type="sibTrans" cxnId="{D31219EF-F4D2-4FC5-B84F-5A1C516A0C4B}">
      <dgm:prSet/>
      <dgm:spPr/>
      <dgm:t>
        <a:bodyPr/>
        <a:lstStyle/>
        <a:p>
          <a:endParaRPr lang="ru-RU"/>
        </a:p>
      </dgm:t>
    </dgm:pt>
    <dgm:pt modelId="{8596C386-FF45-4641-9A2A-61FABD686A3D}" type="pres">
      <dgm:prSet presAssocID="{EBA68B85-B5D3-4BA8-ADD3-632E4894C67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2D29DA-C45F-4C02-AC36-F12DB18979D7}" type="pres">
      <dgm:prSet presAssocID="{8243E22A-7964-4676-8F1A-82ECF98DAE9B}" presName="boxAndChildren" presStyleCnt="0"/>
      <dgm:spPr/>
    </dgm:pt>
    <dgm:pt modelId="{C00CF2A0-5123-478A-B42B-D817BF64FB90}" type="pres">
      <dgm:prSet presAssocID="{8243E22A-7964-4676-8F1A-82ECF98DAE9B}" presName="parentTextBox" presStyleLbl="node1" presStyleIdx="0" presStyleCnt="7" custLinFactNeighborX="-3296" custLinFactNeighborY="-4913"/>
      <dgm:spPr/>
      <dgm:t>
        <a:bodyPr/>
        <a:lstStyle/>
        <a:p>
          <a:endParaRPr lang="ru-RU"/>
        </a:p>
      </dgm:t>
    </dgm:pt>
    <dgm:pt modelId="{9C3A14A3-2C7F-43C2-9721-A9E60EF876B7}" type="pres">
      <dgm:prSet presAssocID="{8D3E30AE-C5C2-4A5F-894A-C575A0081D57}" presName="sp" presStyleCnt="0"/>
      <dgm:spPr/>
    </dgm:pt>
    <dgm:pt modelId="{34A58458-E470-462B-87A3-F3E4515DD765}" type="pres">
      <dgm:prSet presAssocID="{AE470439-525E-43C3-956D-8AED807EC77F}" presName="arrowAndChildren" presStyleCnt="0"/>
      <dgm:spPr/>
    </dgm:pt>
    <dgm:pt modelId="{7ECA13DE-A402-45A5-9BAC-DCB5A0B7DA84}" type="pres">
      <dgm:prSet presAssocID="{AE470439-525E-43C3-956D-8AED807EC77F}" presName="parentTextArrow" presStyleLbl="node1" presStyleIdx="1" presStyleCnt="7" custLinFactNeighborY="-8459"/>
      <dgm:spPr/>
      <dgm:t>
        <a:bodyPr/>
        <a:lstStyle/>
        <a:p>
          <a:endParaRPr lang="ru-RU"/>
        </a:p>
      </dgm:t>
    </dgm:pt>
    <dgm:pt modelId="{EA64E6C1-6C5A-4CDA-8B13-584CE00342CA}" type="pres">
      <dgm:prSet presAssocID="{5D80C4AE-3B70-436C-9E48-A3C10B1B8A12}" presName="sp" presStyleCnt="0"/>
      <dgm:spPr/>
    </dgm:pt>
    <dgm:pt modelId="{75BF072D-8914-46B0-A6D3-5BCC43BA70F0}" type="pres">
      <dgm:prSet presAssocID="{EBA0BCAD-43C9-429F-8E62-00DD3BE05E6F}" presName="arrowAndChildren" presStyleCnt="0"/>
      <dgm:spPr/>
    </dgm:pt>
    <dgm:pt modelId="{E968AAB5-B1AB-4793-A11B-B40F7ED237B0}" type="pres">
      <dgm:prSet presAssocID="{EBA0BCAD-43C9-429F-8E62-00DD3BE05E6F}" presName="parentTextArrow" presStyleLbl="node1" presStyleIdx="2" presStyleCnt="7" custLinFactNeighborX="1099" custLinFactNeighborY="-2136"/>
      <dgm:spPr/>
      <dgm:t>
        <a:bodyPr/>
        <a:lstStyle/>
        <a:p>
          <a:endParaRPr lang="ru-RU"/>
        </a:p>
      </dgm:t>
    </dgm:pt>
    <dgm:pt modelId="{289F80C3-7B8C-4E2F-B6E6-FF5002A03C64}" type="pres">
      <dgm:prSet presAssocID="{6EE3C6F9-7737-4BDA-96C9-51DF31BB18E9}" presName="sp" presStyleCnt="0"/>
      <dgm:spPr/>
    </dgm:pt>
    <dgm:pt modelId="{3FD98FDF-BD5F-48DF-91F8-E50ABBB2096F}" type="pres">
      <dgm:prSet presAssocID="{7522BAFB-BFAE-4D1A-B605-2A5D8481046B}" presName="arrowAndChildren" presStyleCnt="0"/>
      <dgm:spPr/>
    </dgm:pt>
    <dgm:pt modelId="{3CCCD9FE-D50C-4CA0-8748-69C727961F47}" type="pres">
      <dgm:prSet presAssocID="{7522BAFB-BFAE-4D1A-B605-2A5D8481046B}" presName="parentTextArrow" presStyleLbl="node1" presStyleIdx="3" presStyleCnt="7"/>
      <dgm:spPr/>
      <dgm:t>
        <a:bodyPr/>
        <a:lstStyle/>
        <a:p>
          <a:endParaRPr lang="ru-RU"/>
        </a:p>
      </dgm:t>
    </dgm:pt>
    <dgm:pt modelId="{30649DE9-540D-41E4-823F-C260847E9BA1}" type="pres">
      <dgm:prSet presAssocID="{71E7D125-E72C-4E16-8B87-5548AA2ABAB2}" presName="sp" presStyleCnt="0"/>
      <dgm:spPr/>
    </dgm:pt>
    <dgm:pt modelId="{4B9F9E4C-2044-4D84-9F74-27ED2E3BC3F0}" type="pres">
      <dgm:prSet presAssocID="{4BF4231A-4ECB-4E58-9678-1BBCE1A8652C}" presName="arrowAndChildren" presStyleCnt="0"/>
      <dgm:spPr/>
    </dgm:pt>
    <dgm:pt modelId="{709AA301-7990-4C0B-9C61-5FAF58709589}" type="pres">
      <dgm:prSet presAssocID="{4BF4231A-4ECB-4E58-9678-1BBCE1A8652C}" presName="parentTextArrow" presStyleLbl="node1" presStyleIdx="4" presStyleCnt="7"/>
      <dgm:spPr/>
      <dgm:t>
        <a:bodyPr/>
        <a:lstStyle/>
        <a:p>
          <a:endParaRPr lang="ru-RU"/>
        </a:p>
      </dgm:t>
    </dgm:pt>
    <dgm:pt modelId="{6A1AFFC6-9074-4D0E-85AB-CBF0F6092E77}" type="pres">
      <dgm:prSet presAssocID="{9CD796BE-4D4E-440F-80D4-73679D067DB7}" presName="sp" presStyleCnt="0"/>
      <dgm:spPr/>
    </dgm:pt>
    <dgm:pt modelId="{2451BACD-0058-42BA-9725-5ADF12FBDA0D}" type="pres">
      <dgm:prSet presAssocID="{CAA7F0A9-99E9-430B-A087-5DB895ED9872}" presName="arrowAndChildren" presStyleCnt="0"/>
      <dgm:spPr/>
    </dgm:pt>
    <dgm:pt modelId="{CEB1D633-270B-457D-8B32-19CB6C97D90D}" type="pres">
      <dgm:prSet presAssocID="{CAA7F0A9-99E9-430B-A087-5DB895ED9872}" presName="parentTextArrow" presStyleLbl="node1" presStyleIdx="5" presStyleCnt="7"/>
      <dgm:spPr/>
      <dgm:t>
        <a:bodyPr/>
        <a:lstStyle/>
        <a:p>
          <a:endParaRPr lang="ru-RU"/>
        </a:p>
      </dgm:t>
    </dgm:pt>
    <dgm:pt modelId="{7CCFD426-21FB-4918-8B3B-8B546A1F317B}" type="pres">
      <dgm:prSet presAssocID="{0177BB27-4933-4CF3-869F-F56C50C70CEA}" presName="sp" presStyleCnt="0"/>
      <dgm:spPr/>
    </dgm:pt>
    <dgm:pt modelId="{B5989EEA-6678-4B85-B626-E2D1CA50429F}" type="pres">
      <dgm:prSet presAssocID="{6589CD54-4045-4859-9FC0-1CB8471B8923}" presName="arrowAndChildren" presStyleCnt="0"/>
      <dgm:spPr/>
    </dgm:pt>
    <dgm:pt modelId="{F742D3B8-61E1-436F-BDE9-0ABE62A3E0D3}" type="pres">
      <dgm:prSet presAssocID="{6589CD54-4045-4859-9FC0-1CB8471B8923}" presName="parentTextArrow" presStyleLbl="node1" presStyleIdx="6" presStyleCnt="7"/>
      <dgm:spPr/>
      <dgm:t>
        <a:bodyPr/>
        <a:lstStyle/>
        <a:p>
          <a:endParaRPr lang="ru-RU"/>
        </a:p>
      </dgm:t>
    </dgm:pt>
  </dgm:ptLst>
  <dgm:cxnLst>
    <dgm:cxn modelId="{0D981317-E1E2-42FD-85B4-0D87C71E58BD}" type="presOf" srcId="{4BF4231A-4ECB-4E58-9678-1BBCE1A8652C}" destId="{709AA301-7990-4C0B-9C61-5FAF58709589}" srcOrd="0" destOrd="0" presId="urn:microsoft.com/office/officeart/2005/8/layout/process4"/>
    <dgm:cxn modelId="{31803738-C749-47F6-85A1-C783642E9D03}" srcId="{EBA68B85-B5D3-4BA8-ADD3-632E4894C67A}" destId="{AE470439-525E-43C3-956D-8AED807EC77F}" srcOrd="5" destOrd="0" parTransId="{A212863D-7B11-4DD6-851D-4C1596DED0E2}" sibTransId="{8D3E30AE-C5C2-4A5F-894A-C575A0081D57}"/>
    <dgm:cxn modelId="{A1CB0BB7-4301-4062-9448-E909D5BC71CF}" srcId="{EBA68B85-B5D3-4BA8-ADD3-632E4894C67A}" destId="{6589CD54-4045-4859-9FC0-1CB8471B8923}" srcOrd="0" destOrd="0" parTransId="{71F2052A-3C10-49F3-A9E7-29D8DF556AC7}" sibTransId="{0177BB27-4933-4CF3-869F-F56C50C70CEA}"/>
    <dgm:cxn modelId="{79FB6FBF-2B61-47F4-A638-5025F83BB3DA}" type="presOf" srcId="{CAA7F0A9-99E9-430B-A087-5DB895ED9872}" destId="{CEB1D633-270B-457D-8B32-19CB6C97D90D}" srcOrd="0" destOrd="0" presId="urn:microsoft.com/office/officeart/2005/8/layout/process4"/>
    <dgm:cxn modelId="{CBFDA3D1-38AF-4F13-8294-19E6B6A2BE76}" type="presOf" srcId="{7522BAFB-BFAE-4D1A-B605-2A5D8481046B}" destId="{3CCCD9FE-D50C-4CA0-8748-69C727961F47}" srcOrd="0" destOrd="0" presId="urn:microsoft.com/office/officeart/2005/8/layout/process4"/>
    <dgm:cxn modelId="{D31219EF-F4D2-4FC5-B84F-5A1C516A0C4B}" srcId="{EBA68B85-B5D3-4BA8-ADD3-632E4894C67A}" destId="{7522BAFB-BFAE-4D1A-B605-2A5D8481046B}" srcOrd="3" destOrd="0" parTransId="{841ECB43-3D97-4805-AD4B-BD49FF6D5246}" sibTransId="{6EE3C6F9-7737-4BDA-96C9-51DF31BB18E9}"/>
    <dgm:cxn modelId="{711087D8-C756-4DD2-8F51-D09F39CD8D10}" srcId="{EBA68B85-B5D3-4BA8-ADD3-632E4894C67A}" destId="{CAA7F0A9-99E9-430B-A087-5DB895ED9872}" srcOrd="1" destOrd="0" parTransId="{12B91FB3-4BBE-4C2B-B85A-1D7563A43751}" sibTransId="{9CD796BE-4D4E-440F-80D4-73679D067DB7}"/>
    <dgm:cxn modelId="{45577E15-6211-4898-9B3A-F646226D0E6C}" type="presOf" srcId="{EBA68B85-B5D3-4BA8-ADD3-632E4894C67A}" destId="{8596C386-FF45-4641-9A2A-61FABD686A3D}" srcOrd="0" destOrd="0" presId="urn:microsoft.com/office/officeart/2005/8/layout/process4"/>
    <dgm:cxn modelId="{605FC83B-F0E5-4D67-B0ED-6DB0FDB556BD}" type="presOf" srcId="{EBA0BCAD-43C9-429F-8E62-00DD3BE05E6F}" destId="{E968AAB5-B1AB-4793-A11B-B40F7ED237B0}" srcOrd="0" destOrd="0" presId="urn:microsoft.com/office/officeart/2005/8/layout/process4"/>
    <dgm:cxn modelId="{69CD0DDA-0302-49E5-819E-7F01EF930546}" type="presOf" srcId="{6589CD54-4045-4859-9FC0-1CB8471B8923}" destId="{F742D3B8-61E1-436F-BDE9-0ABE62A3E0D3}" srcOrd="0" destOrd="0" presId="urn:microsoft.com/office/officeart/2005/8/layout/process4"/>
    <dgm:cxn modelId="{B90CAAE6-805E-4D48-8F78-2E01CE1F6599}" srcId="{EBA68B85-B5D3-4BA8-ADD3-632E4894C67A}" destId="{8243E22A-7964-4676-8F1A-82ECF98DAE9B}" srcOrd="6" destOrd="0" parTransId="{E2D8BF1C-1A56-4F6E-91C6-5B80063DE362}" sibTransId="{118EE40C-EFDF-42AC-9FBF-A89F9560D76F}"/>
    <dgm:cxn modelId="{105E1885-265B-4576-8EEA-79A6342CEB56}" srcId="{EBA68B85-B5D3-4BA8-ADD3-632E4894C67A}" destId="{EBA0BCAD-43C9-429F-8E62-00DD3BE05E6F}" srcOrd="4" destOrd="0" parTransId="{AC71FB4C-704D-43F8-9171-BCCE7FF9AC14}" sibTransId="{5D80C4AE-3B70-436C-9E48-A3C10B1B8A12}"/>
    <dgm:cxn modelId="{A8812DE0-1D79-48BA-A1F3-5FF1A85C347F}" type="presOf" srcId="{8243E22A-7964-4676-8F1A-82ECF98DAE9B}" destId="{C00CF2A0-5123-478A-B42B-D817BF64FB90}" srcOrd="0" destOrd="0" presId="urn:microsoft.com/office/officeart/2005/8/layout/process4"/>
    <dgm:cxn modelId="{C11912FA-DA59-4C05-96F9-83165A0FF86B}" type="presOf" srcId="{AE470439-525E-43C3-956D-8AED807EC77F}" destId="{7ECA13DE-A402-45A5-9BAC-DCB5A0B7DA84}" srcOrd="0" destOrd="0" presId="urn:microsoft.com/office/officeart/2005/8/layout/process4"/>
    <dgm:cxn modelId="{1C8EF3B1-B43A-45BA-BA29-E986CACB5EEE}" srcId="{EBA68B85-B5D3-4BA8-ADD3-632E4894C67A}" destId="{4BF4231A-4ECB-4E58-9678-1BBCE1A8652C}" srcOrd="2" destOrd="0" parTransId="{34C86A42-5773-4151-AB80-9775AEA3C46C}" sibTransId="{71E7D125-E72C-4E16-8B87-5548AA2ABAB2}"/>
    <dgm:cxn modelId="{663B52C8-3C42-4116-A5DE-94AD4FA821A5}" type="presParOf" srcId="{8596C386-FF45-4641-9A2A-61FABD686A3D}" destId="{792D29DA-C45F-4C02-AC36-F12DB18979D7}" srcOrd="0" destOrd="0" presId="urn:microsoft.com/office/officeart/2005/8/layout/process4"/>
    <dgm:cxn modelId="{E7DC5812-FE0A-4DBB-923C-2CC67E9E34A1}" type="presParOf" srcId="{792D29DA-C45F-4C02-AC36-F12DB18979D7}" destId="{C00CF2A0-5123-478A-B42B-D817BF64FB90}" srcOrd="0" destOrd="0" presId="urn:microsoft.com/office/officeart/2005/8/layout/process4"/>
    <dgm:cxn modelId="{66BC45A6-4EF3-4333-B05B-D9F26BCBACE4}" type="presParOf" srcId="{8596C386-FF45-4641-9A2A-61FABD686A3D}" destId="{9C3A14A3-2C7F-43C2-9721-A9E60EF876B7}" srcOrd="1" destOrd="0" presId="urn:microsoft.com/office/officeart/2005/8/layout/process4"/>
    <dgm:cxn modelId="{BF755639-D65F-41B0-A4EE-FDE9401F1EA9}" type="presParOf" srcId="{8596C386-FF45-4641-9A2A-61FABD686A3D}" destId="{34A58458-E470-462B-87A3-F3E4515DD765}" srcOrd="2" destOrd="0" presId="urn:microsoft.com/office/officeart/2005/8/layout/process4"/>
    <dgm:cxn modelId="{DB5B835B-F1B9-4CE3-8174-0A902F474B42}" type="presParOf" srcId="{34A58458-E470-462B-87A3-F3E4515DD765}" destId="{7ECA13DE-A402-45A5-9BAC-DCB5A0B7DA84}" srcOrd="0" destOrd="0" presId="urn:microsoft.com/office/officeart/2005/8/layout/process4"/>
    <dgm:cxn modelId="{EA394DCC-3756-4265-A955-E105D009D602}" type="presParOf" srcId="{8596C386-FF45-4641-9A2A-61FABD686A3D}" destId="{EA64E6C1-6C5A-4CDA-8B13-584CE00342CA}" srcOrd="3" destOrd="0" presId="urn:microsoft.com/office/officeart/2005/8/layout/process4"/>
    <dgm:cxn modelId="{349D6C69-A66D-470E-B661-E9743E77C90D}" type="presParOf" srcId="{8596C386-FF45-4641-9A2A-61FABD686A3D}" destId="{75BF072D-8914-46B0-A6D3-5BCC43BA70F0}" srcOrd="4" destOrd="0" presId="urn:microsoft.com/office/officeart/2005/8/layout/process4"/>
    <dgm:cxn modelId="{20F491FE-5DE9-4BAC-9F66-2AF2A0FD96CC}" type="presParOf" srcId="{75BF072D-8914-46B0-A6D3-5BCC43BA70F0}" destId="{E968AAB5-B1AB-4793-A11B-B40F7ED237B0}" srcOrd="0" destOrd="0" presId="urn:microsoft.com/office/officeart/2005/8/layout/process4"/>
    <dgm:cxn modelId="{43B1C500-11C0-4358-9E39-C429EA593711}" type="presParOf" srcId="{8596C386-FF45-4641-9A2A-61FABD686A3D}" destId="{289F80C3-7B8C-4E2F-B6E6-FF5002A03C64}" srcOrd="5" destOrd="0" presId="urn:microsoft.com/office/officeart/2005/8/layout/process4"/>
    <dgm:cxn modelId="{2281CEBB-F9EE-43F0-AEE4-190B8DE042CC}" type="presParOf" srcId="{8596C386-FF45-4641-9A2A-61FABD686A3D}" destId="{3FD98FDF-BD5F-48DF-91F8-E50ABBB2096F}" srcOrd="6" destOrd="0" presId="urn:microsoft.com/office/officeart/2005/8/layout/process4"/>
    <dgm:cxn modelId="{8A2CEB16-0E60-453F-8734-230AADB40897}" type="presParOf" srcId="{3FD98FDF-BD5F-48DF-91F8-E50ABBB2096F}" destId="{3CCCD9FE-D50C-4CA0-8748-69C727961F47}" srcOrd="0" destOrd="0" presId="urn:microsoft.com/office/officeart/2005/8/layout/process4"/>
    <dgm:cxn modelId="{FBAAA714-6AC0-40E1-A2F7-1AF12BDA65DA}" type="presParOf" srcId="{8596C386-FF45-4641-9A2A-61FABD686A3D}" destId="{30649DE9-540D-41E4-823F-C260847E9BA1}" srcOrd="7" destOrd="0" presId="urn:microsoft.com/office/officeart/2005/8/layout/process4"/>
    <dgm:cxn modelId="{925E91CE-D9FC-41D1-A439-76D05CAC6DDB}" type="presParOf" srcId="{8596C386-FF45-4641-9A2A-61FABD686A3D}" destId="{4B9F9E4C-2044-4D84-9F74-27ED2E3BC3F0}" srcOrd="8" destOrd="0" presId="urn:microsoft.com/office/officeart/2005/8/layout/process4"/>
    <dgm:cxn modelId="{003CCE1A-CB8A-4CD6-B356-19998348511F}" type="presParOf" srcId="{4B9F9E4C-2044-4D84-9F74-27ED2E3BC3F0}" destId="{709AA301-7990-4C0B-9C61-5FAF58709589}" srcOrd="0" destOrd="0" presId="urn:microsoft.com/office/officeart/2005/8/layout/process4"/>
    <dgm:cxn modelId="{1193CC33-C972-4F61-BA4B-7B5B1EC9D445}" type="presParOf" srcId="{8596C386-FF45-4641-9A2A-61FABD686A3D}" destId="{6A1AFFC6-9074-4D0E-85AB-CBF0F6092E77}" srcOrd="9" destOrd="0" presId="urn:microsoft.com/office/officeart/2005/8/layout/process4"/>
    <dgm:cxn modelId="{45C0D5ED-A3FC-48DC-BBF9-30993DC5E55A}" type="presParOf" srcId="{8596C386-FF45-4641-9A2A-61FABD686A3D}" destId="{2451BACD-0058-42BA-9725-5ADF12FBDA0D}" srcOrd="10" destOrd="0" presId="urn:microsoft.com/office/officeart/2005/8/layout/process4"/>
    <dgm:cxn modelId="{1519CEB3-5921-418E-A9BB-AA033EA334F3}" type="presParOf" srcId="{2451BACD-0058-42BA-9725-5ADF12FBDA0D}" destId="{CEB1D633-270B-457D-8B32-19CB6C97D90D}" srcOrd="0" destOrd="0" presId="urn:microsoft.com/office/officeart/2005/8/layout/process4"/>
    <dgm:cxn modelId="{F96187EA-D2D5-4DFB-9659-ACB2DF747B57}" type="presParOf" srcId="{8596C386-FF45-4641-9A2A-61FABD686A3D}" destId="{7CCFD426-21FB-4918-8B3B-8B546A1F317B}" srcOrd="11" destOrd="0" presId="urn:microsoft.com/office/officeart/2005/8/layout/process4"/>
    <dgm:cxn modelId="{EA9C5AE5-405D-4B42-838E-DFE4B76885EB}" type="presParOf" srcId="{8596C386-FF45-4641-9A2A-61FABD686A3D}" destId="{B5989EEA-6678-4B85-B626-E2D1CA50429F}" srcOrd="12" destOrd="0" presId="urn:microsoft.com/office/officeart/2005/8/layout/process4"/>
    <dgm:cxn modelId="{BFD73977-CE01-4F33-ABA9-0AC50AAD0A66}" type="presParOf" srcId="{B5989EEA-6678-4B85-B626-E2D1CA50429F}" destId="{F742D3B8-61E1-436F-BDE9-0ABE62A3E0D3}" srcOrd="0" destOrd="0" presId="urn:microsoft.com/office/officeart/2005/8/layout/process4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3DD1CF-F0F6-4217-A090-FF507D25B731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819245E-34BC-455F-9B65-D67D0B496FE7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Содержательный раздел: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A36F40F-F5EF-40AD-95AA-55D744010E24}" type="parTrans" cxnId="{EE7DDD28-004D-4A76-B5F4-61FCD3EE932A}">
      <dgm:prSet/>
      <dgm:spPr/>
      <dgm:t>
        <a:bodyPr/>
        <a:lstStyle/>
        <a:p>
          <a:endParaRPr lang="ru-RU"/>
        </a:p>
      </dgm:t>
    </dgm:pt>
    <dgm:pt modelId="{BD02D303-C163-4DD4-8F36-1D95B3AD306C}" type="sibTrans" cxnId="{EE7DDD28-004D-4A76-B5F4-61FCD3EE932A}">
      <dgm:prSet/>
      <dgm:spPr/>
      <dgm:t>
        <a:bodyPr/>
        <a:lstStyle/>
        <a:p>
          <a:endParaRPr lang="ru-RU"/>
        </a:p>
      </dgm:t>
    </dgm:pt>
    <dgm:pt modelId="{52D7FFBB-ADEA-4C14-955F-FE8FB3F0D21C}">
      <dgm:prSet phldrT="[Текст]" custT="1"/>
      <dgm:spPr/>
      <dgm:t>
        <a:bodyPr/>
        <a:lstStyle/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Взаимодействие взрослых с детьми. Способы направления поддержки детской инициативы;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1EEAA9C-98A9-44B9-AF4B-3CF59B9A432E}" type="parTrans" cxnId="{608E8931-8BC7-4C57-A108-5FD5AEB84CD0}">
      <dgm:prSet/>
      <dgm:spPr/>
      <dgm:t>
        <a:bodyPr/>
        <a:lstStyle/>
        <a:p>
          <a:endParaRPr lang="ru-RU"/>
        </a:p>
      </dgm:t>
    </dgm:pt>
    <dgm:pt modelId="{238B566E-A1B9-45BD-8C32-8DFB38F63D96}" type="sibTrans" cxnId="{608E8931-8BC7-4C57-A108-5FD5AEB84CD0}">
      <dgm:prSet/>
      <dgm:spPr/>
      <dgm:t>
        <a:bodyPr/>
        <a:lstStyle/>
        <a:p>
          <a:endParaRPr lang="ru-RU"/>
        </a:p>
      </dgm:t>
    </dgm:pt>
    <dgm:pt modelId="{70EFCBF5-839F-40B8-B741-D3633DF4E704}">
      <dgm:prSet phldrT="[Текст]" custT="1"/>
      <dgm:spPr/>
      <dgm:t>
        <a:bodyPr/>
        <a:lstStyle/>
        <a:p>
          <a:pPr algn="l"/>
          <a:endParaRPr lang="ru-RU" sz="16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/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Дошкольный возраст, образовательные области;</a:t>
          </a:r>
        </a:p>
        <a:p>
          <a:pPr algn="l"/>
          <a:endParaRPr lang="ru-RU" sz="105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6ED2D46-1652-495B-9397-E559C463FD4F}" type="parTrans" cxnId="{187FD645-5E64-41F8-A2E3-635AFE2C84C3}">
      <dgm:prSet/>
      <dgm:spPr/>
      <dgm:t>
        <a:bodyPr/>
        <a:lstStyle/>
        <a:p>
          <a:endParaRPr lang="ru-RU"/>
        </a:p>
      </dgm:t>
    </dgm:pt>
    <dgm:pt modelId="{B420CFE7-7A81-457E-A66D-C6496398902B}" type="sibTrans" cxnId="{187FD645-5E64-41F8-A2E3-635AFE2C84C3}">
      <dgm:prSet/>
      <dgm:spPr/>
      <dgm:t>
        <a:bodyPr/>
        <a:lstStyle/>
        <a:p>
          <a:endParaRPr lang="ru-RU"/>
        </a:p>
      </dgm:t>
    </dgm:pt>
    <dgm:pt modelId="{93FA4E73-E4ED-4CD2-BF12-8B399F8C3B12}">
      <dgm:prSet phldrT="[Текст]" custT="1"/>
      <dgm:spPr/>
      <dgm:t>
        <a:bodyPr/>
        <a:lstStyle/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Взаимодействие педагогического коллектива с семьями воспитанников;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175C82C-E72D-4EC3-9C41-F42D377EC2EF}" type="parTrans" cxnId="{B9D543B8-88B2-4E6F-8876-6B9EA71C1656}">
      <dgm:prSet/>
      <dgm:spPr/>
      <dgm:t>
        <a:bodyPr/>
        <a:lstStyle/>
        <a:p>
          <a:endParaRPr lang="ru-RU"/>
        </a:p>
      </dgm:t>
    </dgm:pt>
    <dgm:pt modelId="{42B0752B-23CC-4C1B-AA26-AC91EF069878}" type="sibTrans" cxnId="{B9D543B8-88B2-4E6F-8876-6B9EA71C1656}">
      <dgm:prSet/>
      <dgm:spPr/>
      <dgm:t>
        <a:bodyPr/>
        <a:lstStyle/>
        <a:p>
          <a:endParaRPr lang="ru-RU"/>
        </a:p>
      </dgm:t>
    </dgm:pt>
    <dgm:pt modelId="{FAB97B47-2B34-4F7B-8F87-F577D1B01BCD}">
      <dgm:prSet phldrT="[Текст]" custT="1"/>
      <dgm:spPr/>
      <dgm:t>
        <a:bodyPr/>
        <a:lstStyle/>
        <a:p>
          <a:pPr algn="l"/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Коррекционно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– развивающая работа;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724830B-5649-446F-8A47-48ABF8A2ED42}" type="parTrans" cxnId="{ABB9753E-B0AA-486F-97EB-EB171226A26D}">
      <dgm:prSet/>
      <dgm:spPr/>
      <dgm:t>
        <a:bodyPr/>
        <a:lstStyle/>
        <a:p>
          <a:endParaRPr lang="ru-RU"/>
        </a:p>
      </dgm:t>
    </dgm:pt>
    <dgm:pt modelId="{DCA4159E-7FB1-4509-ACFE-F75903D6DF25}" type="sibTrans" cxnId="{ABB9753E-B0AA-486F-97EB-EB171226A26D}">
      <dgm:prSet/>
      <dgm:spPr/>
      <dgm:t>
        <a:bodyPr/>
        <a:lstStyle/>
        <a:p>
          <a:endParaRPr lang="ru-RU"/>
        </a:p>
      </dgm:t>
    </dgm:pt>
    <dgm:pt modelId="{D94C8206-57FD-4148-9AAC-A906BCDBF907}">
      <dgm:prSet phldrT="[Текст]" custT="1"/>
      <dgm:spPr/>
      <dgm:t>
        <a:bodyPr/>
        <a:lstStyle/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Региональный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компонент;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260930-EE0E-410E-9159-BCB097F5C6A8}" type="parTrans" cxnId="{B568FAB6-61B3-4F6F-B567-BF2A0D51E5A2}">
      <dgm:prSet/>
      <dgm:spPr/>
      <dgm:t>
        <a:bodyPr/>
        <a:lstStyle/>
        <a:p>
          <a:endParaRPr lang="ru-RU"/>
        </a:p>
      </dgm:t>
    </dgm:pt>
    <dgm:pt modelId="{0D10DAD6-B92C-495F-A70D-EE18713159AD}" type="sibTrans" cxnId="{B568FAB6-61B3-4F6F-B567-BF2A0D51E5A2}">
      <dgm:prSet/>
      <dgm:spPr/>
      <dgm:t>
        <a:bodyPr/>
        <a:lstStyle/>
        <a:p>
          <a:endParaRPr lang="ru-RU"/>
        </a:p>
      </dgm:t>
    </dgm:pt>
    <dgm:pt modelId="{72A1A934-9F6B-49FC-87BB-0690CEEA3ED6}">
      <dgm:prSet phldrT="[Текст]" custT="1"/>
      <dgm:spPr/>
      <dgm:t>
        <a:bodyPr/>
        <a:lstStyle/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Система работы МБДОУ  по подготовке детей безопасному поведению  и соблюдению правил дорожного движения;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1A9DD2E-44E1-46DC-8940-0ED683BC5150}" type="parTrans" cxnId="{31291300-CE74-4362-84EA-1DB489101B7E}">
      <dgm:prSet/>
      <dgm:spPr/>
      <dgm:t>
        <a:bodyPr/>
        <a:lstStyle/>
        <a:p>
          <a:endParaRPr lang="ru-RU"/>
        </a:p>
      </dgm:t>
    </dgm:pt>
    <dgm:pt modelId="{085B6BE4-C5F8-4AF1-AF02-C677153B3D2A}" type="sibTrans" cxnId="{31291300-CE74-4362-84EA-1DB489101B7E}">
      <dgm:prSet/>
      <dgm:spPr/>
      <dgm:t>
        <a:bodyPr/>
        <a:lstStyle/>
        <a:p>
          <a:endParaRPr lang="ru-RU"/>
        </a:p>
      </dgm:t>
    </dgm:pt>
    <dgm:pt modelId="{4A17265E-4685-4F2D-A43A-3D0738733ED0}">
      <dgm:prSet phldrT="[Текст]" custT="1"/>
      <dgm:spPr/>
      <dgm:t>
        <a:bodyPr/>
        <a:lstStyle/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Общие положения;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F3A7C74-95F6-4AB0-9CF8-DBF2B68AA4D2}" type="parTrans" cxnId="{88F6000E-080D-4D30-9088-65243F6B0534}">
      <dgm:prSet/>
      <dgm:spPr/>
      <dgm:t>
        <a:bodyPr/>
        <a:lstStyle/>
        <a:p>
          <a:endParaRPr lang="ru-RU"/>
        </a:p>
      </dgm:t>
    </dgm:pt>
    <dgm:pt modelId="{1C37B3DC-A125-4B6C-9556-ECD8B41BEBFC}" type="sibTrans" cxnId="{88F6000E-080D-4D30-9088-65243F6B0534}">
      <dgm:prSet/>
      <dgm:spPr/>
      <dgm:t>
        <a:bodyPr/>
        <a:lstStyle/>
        <a:p>
          <a:endParaRPr lang="ru-RU"/>
        </a:p>
      </dgm:t>
    </dgm:pt>
    <dgm:pt modelId="{E267122F-EEF4-4825-977D-EB484B70B5A9}">
      <dgm:prSet custT="1"/>
      <dgm:spPr/>
      <dgm:t>
        <a:bodyPr/>
        <a:lstStyle/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Описание образовательной деятельности  в соответствии с направлениями развития ребенка, представленными в пяти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образовательных областях;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4AFBBFE-D36F-4276-A4AD-AD4AC63BAD35}" type="parTrans" cxnId="{942BBFF7-F70D-4501-B64C-FE60BA17541E}">
      <dgm:prSet/>
      <dgm:spPr/>
      <dgm:t>
        <a:bodyPr/>
        <a:lstStyle/>
        <a:p>
          <a:endParaRPr lang="ru-RU"/>
        </a:p>
      </dgm:t>
    </dgm:pt>
    <dgm:pt modelId="{6D96D615-D753-4829-B722-F226807A2073}" type="sibTrans" cxnId="{942BBFF7-F70D-4501-B64C-FE60BA17541E}">
      <dgm:prSet/>
      <dgm:spPr/>
      <dgm:t>
        <a:bodyPr/>
        <a:lstStyle/>
        <a:p>
          <a:endParaRPr lang="ru-RU"/>
        </a:p>
      </dgm:t>
    </dgm:pt>
    <dgm:pt modelId="{F3C658AE-12C6-4911-8258-635C4076DEB0}" type="pres">
      <dgm:prSet presAssocID="{973DD1CF-F0F6-4217-A090-FF507D25B73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23F24D-2EC4-4B3C-9E50-40352E483BEA}" type="pres">
      <dgm:prSet presAssocID="{72A1A934-9F6B-49FC-87BB-0690CEEA3ED6}" presName="boxAndChildren" presStyleCnt="0"/>
      <dgm:spPr/>
    </dgm:pt>
    <dgm:pt modelId="{44FB8577-3A96-4FF0-AD94-E7C2718FE702}" type="pres">
      <dgm:prSet presAssocID="{72A1A934-9F6B-49FC-87BB-0690CEEA3ED6}" presName="parentTextBox" presStyleLbl="node1" presStyleIdx="0" presStyleCnt="9" custLinFactNeighborY="-12799"/>
      <dgm:spPr/>
      <dgm:t>
        <a:bodyPr/>
        <a:lstStyle/>
        <a:p>
          <a:endParaRPr lang="ru-RU"/>
        </a:p>
      </dgm:t>
    </dgm:pt>
    <dgm:pt modelId="{0C145E6F-86CD-43FC-968A-54AE694068E6}" type="pres">
      <dgm:prSet presAssocID="{0D10DAD6-B92C-495F-A70D-EE18713159AD}" presName="sp" presStyleCnt="0"/>
      <dgm:spPr/>
    </dgm:pt>
    <dgm:pt modelId="{2AB031A1-0278-4859-9D3C-E863951F41FE}" type="pres">
      <dgm:prSet presAssocID="{D94C8206-57FD-4148-9AAC-A906BCDBF907}" presName="arrowAndChildren" presStyleCnt="0"/>
      <dgm:spPr/>
    </dgm:pt>
    <dgm:pt modelId="{C23295F0-C957-43E3-8E90-58F4DFF4F5DD}" type="pres">
      <dgm:prSet presAssocID="{D94C8206-57FD-4148-9AAC-A906BCDBF907}" presName="parentTextArrow" presStyleLbl="node1" presStyleIdx="1" presStyleCnt="9" custLinFactNeighborY="-8322"/>
      <dgm:spPr/>
      <dgm:t>
        <a:bodyPr/>
        <a:lstStyle/>
        <a:p>
          <a:endParaRPr lang="ru-RU"/>
        </a:p>
      </dgm:t>
    </dgm:pt>
    <dgm:pt modelId="{B2838C1A-D6B6-4F28-928E-AC119D3452CE}" type="pres">
      <dgm:prSet presAssocID="{DCA4159E-7FB1-4509-ACFE-F75903D6DF25}" presName="sp" presStyleCnt="0"/>
      <dgm:spPr/>
    </dgm:pt>
    <dgm:pt modelId="{71DECC5C-B044-48E6-9FFD-70991A444438}" type="pres">
      <dgm:prSet presAssocID="{FAB97B47-2B34-4F7B-8F87-F577D1B01BCD}" presName="arrowAndChildren" presStyleCnt="0"/>
      <dgm:spPr/>
    </dgm:pt>
    <dgm:pt modelId="{C4FAB35E-12E1-480B-952D-6CC355469231}" type="pres">
      <dgm:prSet presAssocID="{FAB97B47-2B34-4F7B-8F87-F577D1B01BCD}" presName="parentTextArrow" presStyleLbl="node1" presStyleIdx="2" presStyleCnt="9" custLinFactNeighborY="-8322"/>
      <dgm:spPr/>
      <dgm:t>
        <a:bodyPr/>
        <a:lstStyle/>
        <a:p>
          <a:endParaRPr lang="ru-RU"/>
        </a:p>
      </dgm:t>
    </dgm:pt>
    <dgm:pt modelId="{7BC9ACAB-5CE9-4095-B150-5DED5560D338}" type="pres">
      <dgm:prSet presAssocID="{42B0752B-23CC-4C1B-AA26-AC91EF069878}" presName="sp" presStyleCnt="0"/>
      <dgm:spPr/>
    </dgm:pt>
    <dgm:pt modelId="{FE8134BB-3E71-420F-8453-3E27AB8D7339}" type="pres">
      <dgm:prSet presAssocID="{93FA4E73-E4ED-4CD2-BF12-8B399F8C3B12}" presName="arrowAndChildren" presStyleCnt="0"/>
      <dgm:spPr/>
    </dgm:pt>
    <dgm:pt modelId="{4FCC7131-0AC1-4B26-9363-EA5210A1E262}" type="pres">
      <dgm:prSet presAssocID="{93FA4E73-E4ED-4CD2-BF12-8B399F8C3B12}" presName="parentTextArrow" presStyleLbl="node1" presStyleIdx="3" presStyleCnt="9" custLinFactNeighborY="-8322"/>
      <dgm:spPr/>
      <dgm:t>
        <a:bodyPr/>
        <a:lstStyle/>
        <a:p>
          <a:endParaRPr lang="ru-RU"/>
        </a:p>
      </dgm:t>
    </dgm:pt>
    <dgm:pt modelId="{3415E822-0E97-46F0-98B6-E6460461FA5C}" type="pres">
      <dgm:prSet presAssocID="{238B566E-A1B9-45BD-8C32-8DFB38F63D96}" presName="sp" presStyleCnt="0"/>
      <dgm:spPr/>
    </dgm:pt>
    <dgm:pt modelId="{CEB8C87D-B620-4325-92F8-D8DC2D1B7965}" type="pres">
      <dgm:prSet presAssocID="{52D7FFBB-ADEA-4C14-955F-FE8FB3F0D21C}" presName="arrowAndChildren" presStyleCnt="0"/>
      <dgm:spPr/>
    </dgm:pt>
    <dgm:pt modelId="{A80E75E6-AFF5-4779-8216-628E35072FE8}" type="pres">
      <dgm:prSet presAssocID="{52D7FFBB-ADEA-4C14-955F-FE8FB3F0D21C}" presName="parentTextArrow" presStyleLbl="node1" presStyleIdx="4" presStyleCnt="9" custLinFactNeighborY="-8322"/>
      <dgm:spPr/>
      <dgm:t>
        <a:bodyPr/>
        <a:lstStyle/>
        <a:p>
          <a:endParaRPr lang="ru-RU"/>
        </a:p>
      </dgm:t>
    </dgm:pt>
    <dgm:pt modelId="{DF53C319-DC49-4422-976B-39BFAC7A775B}" type="pres">
      <dgm:prSet presAssocID="{B420CFE7-7A81-457E-A66D-C6496398902B}" presName="sp" presStyleCnt="0"/>
      <dgm:spPr/>
    </dgm:pt>
    <dgm:pt modelId="{0168443C-DDE5-4D8F-84CE-24DF1F3401E2}" type="pres">
      <dgm:prSet presAssocID="{70EFCBF5-839F-40B8-B741-D3633DF4E704}" presName="arrowAndChildren" presStyleCnt="0"/>
      <dgm:spPr/>
    </dgm:pt>
    <dgm:pt modelId="{7589FBA2-5D1D-4E9E-B319-6D3FD3D16FFA}" type="pres">
      <dgm:prSet presAssocID="{70EFCBF5-839F-40B8-B741-D3633DF4E704}" presName="parentTextArrow" presStyleLbl="node1" presStyleIdx="5" presStyleCnt="9" custLinFactNeighborY="-8322"/>
      <dgm:spPr/>
      <dgm:t>
        <a:bodyPr/>
        <a:lstStyle/>
        <a:p>
          <a:endParaRPr lang="ru-RU"/>
        </a:p>
      </dgm:t>
    </dgm:pt>
    <dgm:pt modelId="{BADCD830-F314-4C21-84D0-603619A27FDA}" type="pres">
      <dgm:prSet presAssocID="{6D96D615-D753-4829-B722-F226807A2073}" presName="sp" presStyleCnt="0"/>
      <dgm:spPr/>
    </dgm:pt>
    <dgm:pt modelId="{5CA3865A-8BB6-4A07-840E-F417195353C3}" type="pres">
      <dgm:prSet presAssocID="{E267122F-EEF4-4825-977D-EB484B70B5A9}" presName="arrowAndChildren" presStyleCnt="0"/>
      <dgm:spPr/>
    </dgm:pt>
    <dgm:pt modelId="{4DEBDD3F-1E15-47DA-90A6-31B2C3E19D4C}" type="pres">
      <dgm:prSet presAssocID="{E267122F-EEF4-4825-977D-EB484B70B5A9}" presName="parentTextArrow" presStyleLbl="node1" presStyleIdx="6" presStyleCnt="9" custLinFactNeighborY="-8322"/>
      <dgm:spPr/>
      <dgm:t>
        <a:bodyPr/>
        <a:lstStyle/>
        <a:p>
          <a:endParaRPr lang="ru-RU"/>
        </a:p>
      </dgm:t>
    </dgm:pt>
    <dgm:pt modelId="{0BCDAEBA-6788-4BA5-9887-7C1AEA18FABD}" type="pres">
      <dgm:prSet presAssocID="{1C37B3DC-A125-4B6C-9556-ECD8B41BEBFC}" presName="sp" presStyleCnt="0"/>
      <dgm:spPr/>
    </dgm:pt>
    <dgm:pt modelId="{4DD40B16-AEF7-4264-A0E1-4CD83A5E8B29}" type="pres">
      <dgm:prSet presAssocID="{4A17265E-4685-4F2D-A43A-3D0738733ED0}" presName="arrowAndChildren" presStyleCnt="0"/>
      <dgm:spPr/>
    </dgm:pt>
    <dgm:pt modelId="{0ECD5AAB-045E-4CF2-AD36-BCD1A6D3784E}" type="pres">
      <dgm:prSet presAssocID="{4A17265E-4685-4F2D-A43A-3D0738733ED0}" presName="parentTextArrow" presStyleLbl="node1" presStyleIdx="7" presStyleCnt="9" custLinFactNeighborY="-8322"/>
      <dgm:spPr/>
      <dgm:t>
        <a:bodyPr/>
        <a:lstStyle/>
        <a:p>
          <a:endParaRPr lang="ru-RU"/>
        </a:p>
      </dgm:t>
    </dgm:pt>
    <dgm:pt modelId="{1AA53D29-CD57-4290-A327-4EE4C5BEBF02}" type="pres">
      <dgm:prSet presAssocID="{BD02D303-C163-4DD4-8F36-1D95B3AD306C}" presName="sp" presStyleCnt="0"/>
      <dgm:spPr/>
    </dgm:pt>
    <dgm:pt modelId="{1986042A-E267-494C-964C-317618877648}" type="pres">
      <dgm:prSet presAssocID="{9819245E-34BC-455F-9B65-D67D0B496FE7}" presName="arrowAndChildren" presStyleCnt="0"/>
      <dgm:spPr/>
    </dgm:pt>
    <dgm:pt modelId="{7E00DADF-53AF-479D-87C1-8AE7D7A30A12}" type="pres">
      <dgm:prSet presAssocID="{9819245E-34BC-455F-9B65-D67D0B496FE7}" presName="parentTextArrow" presStyleLbl="node1" presStyleIdx="8" presStyleCnt="9"/>
      <dgm:spPr/>
      <dgm:t>
        <a:bodyPr/>
        <a:lstStyle/>
        <a:p>
          <a:endParaRPr lang="ru-RU"/>
        </a:p>
      </dgm:t>
    </dgm:pt>
  </dgm:ptLst>
  <dgm:cxnLst>
    <dgm:cxn modelId="{7B8D5F36-B799-496D-89C4-B0BF9F4FBC2F}" type="presOf" srcId="{70EFCBF5-839F-40B8-B741-D3633DF4E704}" destId="{7589FBA2-5D1D-4E9E-B319-6D3FD3D16FFA}" srcOrd="0" destOrd="0" presId="urn:microsoft.com/office/officeart/2005/8/layout/process4"/>
    <dgm:cxn modelId="{7F601E9E-5146-40D6-8E84-2DC552C2DF74}" type="presOf" srcId="{973DD1CF-F0F6-4217-A090-FF507D25B731}" destId="{F3C658AE-12C6-4911-8258-635C4076DEB0}" srcOrd="0" destOrd="0" presId="urn:microsoft.com/office/officeart/2005/8/layout/process4"/>
    <dgm:cxn modelId="{1DCD114F-DD20-452E-B5F7-E2190126A7AF}" type="presOf" srcId="{4A17265E-4685-4F2D-A43A-3D0738733ED0}" destId="{0ECD5AAB-045E-4CF2-AD36-BCD1A6D3784E}" srcOrd="0" destOrd="0" presId="urn:microsoft.com/office/officeart/2005/8/layout/process4"/>
    <dgm:cxn modelId="{EE7DDD28-004D-4A76-B5F4-61FCD3EE932A}" srcId="{973DD1CF-F0F6-4217-A090-FF507D25B731}" destId="{9819245E-34BC-455F-9B65-D67D0B496FE7}" srcOrd="0" destOrd="0" parTransId="{6A36F40F-F5EF-40AD-95AA-55D744010E24}" sibTransId="{BD02D303-C163-4DD4-8F36-1D95B3AD306C}"/>
    <dgm:cxn modelId="{942BBFF7-F70D-4501-B64C-FE60BA17541E}" srcId="{973DD1CF-F0F6-4217-A090-FF507D25B731}" destId="{E267122F-EEF4-4825-977D-EB484B70B5A9}" srcOrd="2" destOrd="0" parTransId="{E4AFBBFE-D36F-4276-A4AD-AD4AC63BAD35}" sibTransId="{6D96D615-D753-4829-B722-F226807A2073}"/>
    <dgm:cxn modelId="{B568FAB6-61B3-4F6F-B567-BF2A0D51E5A2}" srcId="{973DD1CF-F0F6-4217-A090-FF507D25B731}" destId="{D94C8206-57FD-4148-9AAC-A906BCDBF907}" srcOrd="7" destOrd="0" parTransId="{38260930-EE0E-410E-9159-BCB097F5C6A8}" sibTransId="{0D10DAD6-B92C-495F-A70D-EE18713159AD}"/>
    <dgm:cxn modelId="{ABB9753E-B0AA-486F-97EB-EB171226A26D}" srcId="{973DD1CF-F0F6-4217-A090-FF507D25B731}" destId="{FAB97B47-2B34-4F7B-8F87-F577D1B01BCD}" srcOrd="6" destOrd="0" parTransId="{4724830B-5649-446F-8A47-48ABF8A2ED42}" sibTransId="{DCA4159E-7FB1-4509-ACFE-F75903D6DF25}"/>
    <dgm:cxn modelId="{B7048701-28FD-4AA3-B9BF-524FC48AEF66}" type="presOf" srcId="{93FA4E73-E4ED-4CD2-BF12-8B399F8C3B12}" destId="{4FCC7131-0AC1-4B26-9363-EA5210A1E262}" srcOrd="0" destOrd="0" presId="urn:microsoft.com/office/officeart/2005/8/layout/process4"/>
    <dgm:cxn modelId="{56865E06-D3E4-40D2-A29E-49F2B4A79EA6}" type="presOf" srcId="{E267122F-EEF4-4825-977D-EB484B70B5A9}" destId="{4DEBDD3F-1E15-47DA-90A6-31B2C3E19D4C}" srcOrd="0" destOrd="0" presId="urn:microsoft.com/office/officeart/2005/8/layout/process4"/>
    <dgm:cxn modelId="{31291300-CE74-4362-84EA-1DB489101B7E}" srcId="{973DD1CF-F0F6-4217-A090-FF507D25B731}" destId="{72A1A934-9F6B-49FC-87BB-0690CEEA3ED6}" srcOrd="8" destOrd="0" parTransId="{D1A9DD2E-44E1-46DC-8940-0ED683BC5150}" sibTransId="{085B6BE4-C5F8-4AF1-AF02-C677153B3D2A}"/>
    <dgm:cxn modelId="{2A68F6B8-855C-469F-A057-5C77D25D367E}" type="presOf" srcId="{72A1A934-9F6B-49FC-87BB-0690CEEA3ED6}" destId="{44FB8577-3A96-4FF0-AD94-E7C2718FE702}" srcOrd="0" destOrd="0" presId="urn:microsoft.com/office/officeart/2005/8/layout/process4"/>
    <dgm:cxn modelId="{B9D543B8-88B2-4E6F-8876-6B9EA71C1656}" srcId="{973DD1CF-F0F6-4217-A090-FF507D25B731}" destId="{93FA4E73-E4ED-4CD2-BF12-8B399F8C3B12}" srcOrd="5" destOrd="0" parTransId="{2175C82C-E72D-4EC3-9C41-F42D377EC2EF}" sibTransId="{42B0752B-23CC-4C1B-AA26-AC91EF069878}"/>
    <dgm:cxn modelId="{94DCF3AF-F24A-41E2-8AA0-88288AC45679}" type="presOf" srcId="{9819245E-34BC-455F-9B65-D67D0B496FE7}" destId="{7E00DADF-53AF-479D-87C1-8AE7D7A30A12}" srcOrd="0" destOrd="0" presId="urn:microsoft.com/office/officeart/2005/8/layout/process4"/>
    <dgm:cxn modelId="{88F6000E-080D-4D30-9088-65243F6B0534}" srcId="{973DD1CF-F0F6-4217-A090-FF507D25B731}" destId="{4A17265E-4685-4F2D-A43A-3D0738733ED0}" srcOrd="1" destOrd="0" parTransId="{AF3A7C74-95F6-4AB0-9CF8-DBF2B68AA4D2}" sibTransId="{1C37B3DC-A125-4B6C-9556-ECD8B41BEBFC}"/>
    <dgm:cxn modelId="{954EF8CF-2FD2-40D8-8010-7AE0F28FEBD1}" type="presOf" srcId="{52D7FFBB-ADEA-4C14-955F-FE8FB3F0D21C}" destId="{A80E75E6-AFF5-4779-8216-628E35072FE8}" srcOrd="0" destOrd="0" presId="urn:microsoft.com/office/officeart/2005/8/layout/process4"/>
    <dgm:cxn modelId="{CBB35669-126C-4E86-B111-6314F32956DF}" type="presOf" srcId="{D94C8206-57FD-4148-9AAC-A906BCDBF907}" destId="{C23295F0-C957-43E3-8E90-58F4DFF4F5DD}" srcOrd="0" destOrd="0" presId="urn:microsoft.com/office/officeart/2005/8/layout/process4"/>
    <dgm:cxn modelId="{608E8931-8BC7-4C57-A108-5FD5AEB84CD0}" srcId="{973DD1CF-F0F6-4217-A090-FF507D25B731}" destId="{52D7FFBB-ADEA-4C14-955F-FE8FB3F0D21C}" srcOrd="4" destOrd="0" parTransId="{21EEAA9C-98A9-44B9-AF4B-3CF59B9A432E}" sibTransId="{238B566E-A1B9-45BD-8C32-8DFB38F63D96}"/>
    <dgm:cxn modelId="{187FD645-5E64-41F8-A2E3-635AFE2C84C3}" srcId="{973DD1CF-F0F6-4217-A090-FF507D25B731}" destId="{70EFCBF5-839F-40B8-B741-D3633DF4E704}" srcOrd="3" destOrd="0" parTransId="{26ED2D46-1652-495B-9397-E559C463FD4F}" sibTransId="{B420CFE7-7A81-457E-A66D-C6496398902B}"/>
    <dgm:cxn modelId="{DD7FCA8D-1C9D-46F5-A3C5-2EAD990D173F}" type="presOf" srcId="{FAB97B47-2B34-4F7B-8F87-F577D1B01BCD}" destId="{C4FAB35E-12E1-480B-952D-6CC355469231}" srcOrd="0" destOrd="0" presId="urn:microsoft.com/office/officeart/2005/8/layout/process4"/>
    <dgm:cxn modelId="{677E3C7D-F8CB-4A2B-9B5C-26E068B3196A}" type="presParOf" srcId="{F3C658AE-12C6-4911-8258-635C4076DEB0}" destId="{9023F24D-2EC4-4B3C-9E50-40352E483BEA}" srcOrd="0" destOrd="0" presId="urn:microsoft.com/office/officeart/2005/8/layout/process4"/>
    <dgm:cxn modelId="{3BA24127-C934-4E82-8D59-038C91E634EB}" type="presParOf" srcId="{9023F24D-2EC4-4B3C-9E50-40352E483BEA}" destId="{44FB8577-3A96-4FF0-AD94-E7C2718FE702}" srcOrd="0" destOrd="0" presId="urn:microsoft.com/office/officeart/2005/8/layout/process4"/>
    <dgm:cxn modelId="{2EFE403F-C16B-4404-92EE-DE6DE18ACBE0}" type="presParOf" srcId="{F3C658AE-12C6-4911-8258-635C4076DEB0}" destId="{0C145E6F-86CD-43FC-968A-54AE694068E6}" srcOrd="1" destOrd="0" presId="urn:microsoft.com/office/officeart/2005/8/layout/process4"/>
    <dgm:cxn modelId="{6CD3CF59-2166-4D5F-B71B-767FD03F163D}" type="presParOf" srcId="{F3C658AE-12C6-4911-8258-635C4076DEB0}" destId="{2AB031A1-0278-4859-9D3C-E863951F41FE}" srcOrd="2" destOrd="0" presId="urn:microsoft.com/office/officeart/2005/8/layout/process4"/>
    <dgm:cxn modelId="{26FA866D-25B3-4A5F-8ACF-0FBB008082C1}" type="presParOf" srcId="{2AB031A1-0278-4859-9D3C-E863951F41FE}" destId="{C23295F0-C957-43E3-8E90-58F4DFF4F5DD}" srcOrd="0" destOrd="0" presId="urn:microsoft.com/office/officeart/2005/8/layout/process4"/>
    <dgm:cxn modelId="{99A276FB-2F6F-4028-B31C-A628F6DE4BA6}" type="presParOf" srcId="{F3C658AE-12C6-4911-8258-635C4076DEB0}" destId="{B2838C1A-D6B6-4F28-928E-AC119D3452CE}" srcOrd="3" destOrd="0" presId="urn:microsoft.com/office/officeart/2005/8/layout/process4"/>
    <dgm:cxn modelId="{623EECCF-C5E1-4E13-8522-E57B7667FB32}" type="presParOf" srcId="{F3C658AE-12C6-4911-8258-635C4076DEB0}" destId="{71DECC5C-B044-48E6-9FFD-70991A444438}" srcOrd="4" destOrd="0" presId="urn:microsoft.com/office/officeart/2005/8/layout/process4"/>
    <dgm:cxn modelId="{FFA4D0BA-6289-4673-BCEC-1C6E7DE8620E}" type="presParOf" srcId="{71DECC5C-B044-48E6-9FFD-70991A444438}" destId="{C4FAB35E-12E1-480B-952D-6CC355469231}" srcOrd="0" destOrd="0" presId="urn:microsoft.com/office/officeart/2005/8/layout/process4"/>
    <dgm:cxn modelId="{3DFAFCA5-2FC3-4AF4-9DF9-5F429FB3358A}" type="presParOf" srcId="{F3C658AE-12C6-4911-8258-635C4076DEB0}" destId="{7BC9ACAB-5CE9-4095-B150-5DED5560D338}" srcOrd="5" destOrd="0" presId="urn:microsoft.com/office/officeart/2005/8/layout/process4"/>
    <dgm:cxn modelId="{84D24746-E49B-4B82-A0F5-EEED2854EDEA}" type="presParOf" srcId="{F3C658AE-12C6-4911-8258-635C4076DEB0}" destId="{FE8134BB-3E71-420F-8453-3E27AB8D7339}" srcOrd="6" destOrd="0" presId="urn:microsoft.com/office/officeart/2005/8/layout/process4"/>
    <dgm:cxn modelId="{30A8DB3D-E525-46EC-A7C9-59D05F3D57BE}" type="presParOf" srcId="{FE8134BB-3E71-420F-8453-3E27AB8D7339}" destId="{4FCC7131-0AC1-4B26-9363-EA5210A1E262}" srcOrd="0" destOrd="0" presId="urn:microsoft.com/office/officeart/2005/8/layout/process4"/>
    <dgm:cxn modelId="{B077636F-C6E8-4380-A0BB-ACAA9C96179D}" type="presParOf" srcId="{F3C658AE-12C6-4911-8258-635C4076DEB0}" destId="{3415E822-0E97-46F0-98B6-E6460461FA5C}" srcOrd="7" destOrd="0" presId="urn:microsoft.com/office/officeart/2005/8/layout/process4"/>
    <dgm:cxn modelId="{5D042B5E-F124-4665-8806-635C3BD40EA5}" type="presParOf" srcId="{F3C658AE-12C6-4911-8258-635C4076DEB0}" destId="{CEB8C87D-B620-4325-92F8-D8DC2D1B7965}" srcOrd="8" destOrd="0" presId="urn:microsoft.com/office/officeart/2005/8/layout/process4"/>
    <dgm:cxn modelId="{F15A7ECD-908E-4007-8952-2A6A53C4D88E}" type="presParOf" srcId="{CEB8C87D-B620-4325-92F8-D8DC2D1B7965}" destId="{A80E75E6-AFF5-4779-8216-628E35072FE8}" srcOrd="0" destOrd="0" presId="urn:microsoft.com/office/officeart/2005/8/layout/process4"/>
    <dgm:cxn modelId="{79CABB5B-FBE7-441B-8CDD-4847855FF6D9}" type="presParOf" srcId="{F3C658AE-12C6-4911-8258-635C4076DEB0}" destId="{DF53C319-DC49-4422-976B-39BFAC7A775B}" srcOrd="9" destOrd="0" presId="urn:microsoft.com/office/officeart/2005/8/layout/process4"/>
    <dgm:cxn modelId="{428144B7-B63C-41AA-AFD8-BB9A9BBB3158}" type="presParOf" srcId="{F3C658AE-12C6-4911-8258-635C4076DEB0}" destId="{0168443C-DDE5-4D8F-84CE-24DF1F3401E2}" srcOrd="10" destOrd="0" presId="urn:microsoft.com/office/officeart/2005/8/layout/process4"/>
    <dgm:cxn modelId="{F2EF9940-F3CA-4632-A37C-FF3DE5691C68}" type="presParOf" srcId="{0168443C-DDE5-4D8F-84CE-24DF1F3401E2}" destId="{7589FBA2-5D1D-4E9E-B319-6D3FD3D16FFA}" srcOrd="0" destOrd="0" presId="urn:microsoft.com/office/officeart/2005/8/layout/process4"/>
    <dgm:cxn modelId="{AC64E079-3D47-412A-8794-FBB76BC87A0C}" type="presParOf" srcId="{F3C658AE-12C6-4911-8258-635C4076DEB0}" destId="{BADCD830-F314-4C21-84D0-603619A27FDA}" srcOrd="11" destOrd="0" presId="urn:microsoft.com/office/officeart/2005/8/layout/process4"/>
    <dgm:cxn modelId="{F2A99D75-C4B2-4BEE-A6C2-ECAE8A1544C5}" type="presParOf" srcId="{F3C658AE-12C6-4911-8258-635C4076DEB0}" destId="{5CA3865A-8BB6-4A07-840E-F417195353C3}" srcOrd="12" destOrd="0" presId="urn:microsoft.com/office/officeart/2005/8/layout/process4"/>
    <dgm:cxn modelId="{173A5D21-E1A6-4CA3-930D-FCB1860DBBEB}" type="presParOf" srcId="{5CA3865A-8BB6-4A07-840E-F417195353C3}" destId="{4DEBDD3F-1E15-47DA-90A6-31B2C3E19D4C}" srcOrd="0" destOrd="0" presId="urn:microsoft.com/office/officeart/2005/8/layout/process4"/>
    <dgm:cxn modelId="{35AC72A2-BAB8-4E7A-9CE6-06B92E27B225}" type="presParOf" srcId="{F3C658AE-12C6-4911-8258-635C4076DEB0}" destId="{0BCDAEBA-6788-4BA5-9887-7C1AEA18FABD}" srcOrd="13" destOrd="0" presId="urn:microsoft.com/office/officeart/2005/8/layout/process4"/>
    <dgm:cxn modelId="{99BD96C9-D730-40FF-AE42-4894123BABA9}" type="presParOf" srcId="{F3C658AE-12C6-4911-8258-635C4076DEB0}" destId="{4DD40B16-AEF7-4264-A0E1-4CD83A5E8B29}" srcOrd="14" destOrd="0" presId="urn:microsoft.com/office/officeart/2005/8/layout/process4"/>
    <dgm:cxn modelId="{E12135C8-5C93-402B-A2BC-F903916B14CC}" type="presParOf" srcId="{4DD40B16-AEF7-4264-A0E1-4CD83A5E8B29}" destId="{0ECD5AAB-045E-4CF2-AD36-BCD1A6D3784E}" srcOrd="0" destOrd="0" presId="urn:microsoft.com/office/officeart/2005/8/layout/process4"/>
    <dgm:cxn modelId="{FB58DD43-F1C9-409F-89DD-0496719CA115}" type="presParOf" srcId="{F3C658AE-12C6-4911-8258-635C4076DEB0}" destId="{1AA53D29-CD57-4290-A327-4EE4C5BEBF02}" srcOrd="15" destOrd="0" presId="urn:microsoft.com/office/officeart/2005/8/layout/process4"/>
    <dgm:cxn modelId="{68B00866-23F6-4751-9847-A2D4BD324619}" type="presParOf" srcId="{F3C658AE-12C6-4911-8258-635C4076DEB0}" destId="{1986042A-E267-494C-964C-317618877648}" srcOrd="16" destOrd="0" presId="urn:microsoft.com/office/officeart/2005/8/layout/process4"/>
    <dgm:cxn modelId="{294FDE7D-97D6-4AAE-933E-F2C7BE5A2749}" type="presParOf" srcId="{1986042A-E267-494C-964C-317618877648}" destId="{7E00DADF-53AF-479D-87C1-8AE7D7A30A12}" srcOrd="0" destOrd="0" presId="urn:microsoft.com/office/officeart/2005/8/layout/process4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4081AA1-AE12-4CD0-AE05-600ED05CE05C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924C999-B1BC-4E22-9058-3280F38D015B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Организационный раздел: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8B2CAF8-25B5-4982-A5DC-D2CBD33D95CC}" type="parTrans" cxnId="{104F349A-5685-4118-9BC0-853728E090B5}">
      <dgm:prSet/>
      <dgm:spPr/>
      <dgm:t>
        <a:bodyPr/>
        <a:lstStyle/>
        <a:p>
          <a:endParaRPr lang="ru-RU"/>
        </a:p>
      </dgm:t>
    </dgm:pt>
    <dgm:pt modelId="{DB708BDF-75FD-40B3-8E02-B1BFDD2EEBDD}" type="sibTrans" cxnId="{104F349A-5685-4118-9BC0-853728E090B5}">
      <dgm:prSet/>
      <dgm:spPr/>
      <dgm:t>
        <a:bodyPr/>
        <a:lstStyle/>
        <a:p>
          <a:endParaRPr lang="ru-RU"/>
        </a:p>
      </dgm:t>
    </dgm:pt>
    <dgm:pt modelId="{FEE9D634-2394-4731-8863-89CFA8B4A2B1}">
      <dgm:prSet phldrT="[Текст]" custT="1"/>
      <dgm:spPr/>
      <dgm:t>
        <a:bodyPr/>
        <a:lstStyle/>
        <a:p>
          <a:pPr algn="l"/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Психолого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– педагогические условия , обеспечивающие  развитие ребенка;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C5A18D4-FC04-40DC-AC14-BBE18A683BAF}" type="parTrans" cxnId="{C01BC2DD-D821-4958-910C-82F273BA0464}">
      <dgm:prSet/>
      <dgm:spPr/>
      <dgm:t>
        <a:bodyPr/>
        <a:lstStyle/>
        <a:p>
          <a:endParaRPr lang="ru-RU"/>
        </a:p>
      </dgm:t>
    </dgm:pt>
    <dgm:pt modelId="{19AD94DC-E226-466B-AB71-674E2ACD3F3A}" type="sibTrans" cxnId="{C01BC2DD-D821-4958-910C-82F273BA0464}">
      <dgm:prSet/>
      <dgm:spPr/>
      <dgm:t>
        <a:bodyPr/>
        <a:lstStyle/>
        <a:p>
          <a:endParaRPr lang="ru-RU"/>
        </a:p>
      </dgm:t>
    </dgm:pt>
    <dgm:pt modelId="{10DF69FA-6DD1-422F-A771-158E1EFA3CE7}">
      <dgm:prSet phldrT="[Текст]" custT="1"/>
      <dgm:spPr/>
      <dgm:t>
        <a:bodyPr/>
        <a:lstStyle/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Организация развивающей предметно – пространственной среды;</a:t>
          </a:r>
        </a:p>
      </dgm:t>
    </dgm:pt>
    <dgm:pt modelId="{BFC3456B-75B3-49EE-A381-68A467AA549F}" type="parTrans" cxnId="{E4A28686-D6AD-4B29-A8FC-5C4F9CBB771F}">
      <dgm:prSet/>
      <dgm:spPr/>
      <dgm:t>
        <a:bodyPr/>
        <a:lstStyle/>
        <a:p>
          <a:endParaRPr lang="ru-RU"/>
        </a:p>
      </dgm:t>
    </dgm:pt>
    <dgm:pt modelId="{30380A99-CC18-42D1-9929-696E08F0F780}" type="sibTrans" cxnId="{E4A28686-D6AD-4B29-A8FC-5C4F9CBB771F}">
      <dgm:prSet/>
      <dgm:spPr/>
      <dgm:t>
        <a:bodyPr/>
        <a:lstStyle/>
        <a:p>
          <a:endParaRPr lang="ru-RU"/>
        </a:p>
      </dgm:t>
    </dgm:pt>
    <dgm:pt modelId="{EF74EE68-3DA5-451B-844F-26B6FE66F19D}">
      <dgm:prSet phldrT="[Текст]" custT="1"/>
      <dgm:spPr/>
      <dgm:t>
        <a:bodyPr/>
        <a:lstStyle/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Материально – техническое обеспечение Программы;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EC98712-0426-4020-947C-8110C8C7D282}" type="parTrans" cxnId="{58478FC5-E31E-4A4F-975B-5336E75C9875}">
      <dgm:prSet/>
      <dgm:spPr/>
      <dgm:t>
        <a:bodyPr/>
        <a:lstStyle/>
        <a:p>
          <a:endParaRPr lang="ru-RU"/>
        </a:p>
      </dgm:t>
    </dgm:pt>
    <dgm:pt modelId="{7EE00A9E-9FA1-4A71-8403-847AD252DA6F}" type="sibTrans" cxnId="{58478FC5-E31E-4A4F-975B-5336E75C9875}">
      <dgm:prSet/>
      <dgm:spPr/>
      <dgm:t>
        <a:bodyPr/>
        <a:lstStyle/>
        <a:p>
          <a:endParaRPr lang="ru-RU"/>
        </a:p>
      </dgm:t>
    </dgm:pt>
    <dgm:pt modelId="{28302CE6-689E-4EC6-8A0D-834458A8B473}">
      <dgm:prSet phldrT="[Текст]" custT="1"/>
      <dgm:spPr/>
      <dgm:t>
        <a:bodyPr/>
        <a:lstStyle/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Финансовые условия  реализации Программы;</a:t>
          </a:r>
          <a:endParaRPr lang="ru-RU" sz="800" dirty="0">
            <a:solidFill>
              <a:schemeClr val="tx1"/>
            </a:solidFill>
          </a:endParaRPr>
        </a:p>
      </dgm:t>
    </dgm:pt>
    <dgm:pt modelId="{4D327759-C8D1-4806-A3CE-246293EF6226}" type="parTrans" cxnId="{E7EBC20C-6000-4F36-A2AB-CEA9256B3698}">
      <dgm:prSet/>
      <dgm:spPr/>
      <dgm:t>
        <a:bodyPr/>
        <a:lstStyle/>
        <a:p>
          <a:endParaRPr lang="ru-RU"/>
        </a:p>
      </dgm:t>
    </dgm:pt>
    <dgm:pt modelId="{64B29807-F64C-4342-994E-ABE9358B381E}" type="sibTrans" cxnId="{E7EBC20C-6000-4F36-A2AB-CEA9256B3698}">
      <dgm:prSet/>
      <dgm:spPr/>
      <dgm:t>
        <a:bodyPr/>
        <a:lstStyle/>
        <a:p>
          <a:endParaRPr lang="ru-RU"/>
        </a:p>
      </dgm:t>
    </dgm:pt>
    <dgm:pt modelId="{30EFEA35-403D-4508-9D14-9065C62194A7}">
      <dgm:prSet custT="1"/>
      <dgm:spPr/>
      <dgm:t>
        <a:bodyPr/>
        <a:lstStyle/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Кадровые условия реализации Программы;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62B7986-F2EA-4D36-A6C0-A12C860D9589}" type="parTrans" cxnId="{5F92C4AA-E2CC-4A80-BCB5-5CC0ED3B9216}">
      <dgm:prSet/>
      <dgm:spPr/>
      <dgm:t>
        <a:bodyPr/>
        <a:lstStyle/>
        <a:p>
          <a:endParaRPr lang="ru-RU"/>
        </a:p>
      </dgm:t>
    </dgm:pt>
    <dgm:pt modelId="{FBF11324-0801-4180-B439-46351E25F716}" type="sibTrans" cxnId="{5F92C4AA-E2CC-4A80-BCB5-5CC0ED3B9216}">
      <dgm:prSet/>
      <dgm:spPr/>
      <dgm:t>
        <a:bodyPr/>
        <a:lstStyle/>
        <a:p>
          <a:endParaRPr lang="ru-RU"/>
        </a:p>
      </dgm:t>
    </dgm:pt>
    <dgm:pt modelId="{E5A02916-47B4-4628-8187-2FE103998E41}">
      <dgm:prSet phldrT="[Текст]" custT="1"/>
      <dgm:spPr/>
      <dgm:t>
        <a:bodyPr/>
        <a:lstStyle/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Планирование образовательной деятельности;</a:t>
          </a:r>
          <a:endParaRPr lang="ru-RU" sz="800" dirty="0">
            <a:solidFill>
              <a:schemeClr val="tx1"/>
            </a:solidFill>
          </a:endParaRPr>
        </a:p>
      </dgm:t>
    </dgm:pt>
    <dgm:pt modelId="{1505A816-DD29-4CEC-98F3-752873F46030}" type="parTrans" cxnId="{AFAF7040-2F61-431E-942E-BFD2D8DCD4C5}">
      <dgm:prSet/>
      <dgm:spPr/>
      <dgm:t>
        <a:bodyPr/>
        <a:lstStyle/>
        <a:p>
          <a:endParaRPr lang="ru-RU"/>
        </a:p>
      </dgm:t>
    </dgm:pt>
    <dgm:pt modelId="{15CF6477-605A-4424-9ECE-2F579C452B51}" type="sibTrans" cxnId="{AFAF7040-2F61-431E-942E-BFD2D8DCD4C5}">
      <dgm:prSet/>
      <dgm:spPr/>
      <dgm:t>
        <a:bodyPr/>
        <a:lstStyle/>
        <a:p>
          <a:endParaRPr lang="ru-RU"/>
        </a:p>
      </dgm:t>
    </dgm:pt>
    <dgm:pt modelId="{291BCB7A-77EC-408E-8C3E-2E630CCB01D6}">
      <dgm:prSet phldrT="[Текст]" custT="1"/>
      <dgm:spPr/>
      <dgm:t>
        <a:bodyPr/>
        <a:lstStyle/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Режим дня и распорядок;</a:t>
          </a:r>
          <a:endParaRPr lang="ru-RU" sz="800" dirty="0">
            <a:solidFill>
              <a:schemeClr val="tx1"/>
            </a:solidFill>
          </a:endParaRPr>
        </a:p>
      </dgm:t>
    </dgm:pt>
    <dgm:pt modelId="{F16A6FA2-4B26-442B-9A1B-3BA2A80385AA}" type="parTrans" cxnId="{298D1BE3-5F15-48CC-8222-D892A1C182FA}">
      <dgm:prSet/>
      <dgm:spPr/>
      <dgm:t>
        <a:bodyPr/>
        <a:lstStyle/>
        <a:p>
          <a:endParaRPr lang="ru-RU"/>
        </a:p>
      </dgm:t>
    </dgm:pt>
    <dgm:pt modelId="{8ADB949B-54CC-4034-AE36-183745528419}" type="sibTrans" cxnId="{298D1BE3-5F15-48CC-8222-D892A1C182FA}">
      <dgm:prSet/>
      <dgm:spPr/>
      <dgm:t>
        <a:bodyPr/>
        <a:lstStyle/>
        <a:p>
          <a:endParaRPr lang="ru-RU"/>
        </a:p>
      </dgm:t>
    </dgm:pt>
    <dgm:pt modelId="{3CA6E16A-A71C-4FCD-A450-AD67C2E82812}">
      <dgm:prSet custT="1"/>
      <dgm:spPr/>
      <dgm:t>
        <a:bodyPr/>
        <a:lstStyle/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Перспективы работы; перечень нормативно – методических документов и литературных источников.</a:t>
          </a:r>
        </a:p>
        <a:p>
          <a:pPr algn="ctr"/>
          <a:endParaRPr lang="ru-RU" sz="14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endParaRPr lang="ru-RU" dirty="0"/>
        </a:p>
      </dgm:t>
    </dgm:pt>
    <dgm:pt modelId="{C608B157-44C2-46D5-A201-A474F5761540}" type="parTrans" cxnId="{B6DFD3BB-7090-4F54-8935-16102477E44C}">
      <dgm:prSet/>
      <dgm:spPr/>
      <dgm:t>
        <a:bodyPr/>
        <a:lstStyle/>
        <a:p>
          <a:endParaRPr lang="ru-RU"/>
        </a:p>
      </dgm:t>
    </dgm:pt>
    <dgm:pt modelId="{0B451A05-D9F1-4461-AFA2-3E14D7CD2178}" type="sibTrans" cxnId="{B6DFD3BB-7090-4F54-8935-16102477E44C}">
      <dgm:prSet/>
      <dgm:spPr/>
      <dgm:t>
        <a:bodyPr/>
        <a:lstStyle/>
        <a:p>
          <a:endParaRPr lang="ru-RU"/>
        </a:p>
      </dgm:t>
    </dgm:pt>
    <dgm:pt modelId="{4DAB7310-D0B4-456F-8F82-CF25CD7381C7}" type="pres">
      <dgm:prSet presAssocID="{D4081AA1-AE12-4CD0-AE05-600ED05CE05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F321F2-B9B2-441B-A2BA-EA0F46BC71A3}" type="pres">
      <dgm:prSet presAssocID="{3CA6E16A-A71C-4FCD-A450-AD67C2E82812}" presName="boxAndChildren" presStyleCnt="0"/>
      <dgm:spPr/>
    </dgm:pt>
    <dgm:pt modelId="{50B1642A-AFFD-4B77-9214-8ECA8D04EC74}" type="pres">
      <dgm:prSet presAssocID="{3CA6E16A-A71C-4FCD-A450-AD67C2E82812}" presName="parentTextBox" presStyleLbl="node1" presStyleIdx="0" presStyleCnt="9" custScaleY="532770"/>
      <dgm:spPr/>
      <dgm:t>
        <a:bodyPr/>
        <a:lstStyle/>
        <a:p>
          <a:endParaRPr lang="ru-RU"/>
        </a:p>
      </dgm:t>
    </dgm:pt>
    <dgm:pt modelId="{1A42487F-2EB5-4FF9-8E7C-5B2881D7CE03}" type="pres">
      <dgm:prSet presAssocID="{8ADB949B-54CC-4034-AE36-183745528419}" presName="sp" presStyleCnt="0"/>
      <dgm:spPr/>
    </dgm:pt>
    <dgm:pt modelId="{C8B45A8C-58A0-4FA3-A83D-4094E533C2FC}" type="pres">
      <dgm:prSet presAssocID="{291BCB7A-77EC-408E-8C3E-2E630CCB01D6}" presName="arrowAndChildren" presStyleCnt="0"/>
      <dgm:spPr/>
    </dgm:pt>
    <dgm:pt modelId="{292E6BFB-E47E-4D64-A37B-907B9968D9F7}" type="pres">
      <dgm:prSet presAssocID="{291BCB7A-77EC-408E-8C3E-2E630CCB01D6}" presName="parentTextArrow" presStyleLbl="node1" presStyleIdx="1" presStyleCnt="9" custAng="0" custScaleY="180224" custLinFactNeighborX="781" custLinFactNeighborY="67722"/>
      <dgm:spPr/>
      <dgm:t>
        <a:bodyPr/>
        <a:lstStyle/>
        <a:p>
          <a:endParaRPr lang="ru-RU"/>
        </a:p>
      </dgm:t>
    </dgm:pt>
    <dgm:pt modelId="{32721FBD-EABC-4732-90D8-9F82A8C86A9F}" type="pres">
      <dgm:prSet presAssocID="{15CF6477-605A-4424-9ECE-2F579C452B51}" presName="sp" presStyleCnt="0"/>
      <dgm:spPr/>
    </dgm:pt>
    <dgm:pt modelId="{9F6D5ECD-55C8-477C-8BEF-E481B7D8C22C}" type="pres">
      <dgm:prSet presAssocID="{E5A02916-47B4-4628-8187-2FE103998E41}" presName="arrowAndChildren" presStyleCnt="0"/>
      <dgm:spPr/>
    </dgm:pt>
    <dgm:pt modelId="{57444A67-82EE-46CA-A6A7-59A13493D5CE}" type="pres">
      <dgm:prSet presAssocID="{E5A02916-47B4-4628-8187-2FE103998E41}" presName="parentTextArrow" presStyleLbl="node1" presStyleIdx="2" presStyleCnt="9" custLinFactNeighborX="781" custLinFactNeighborY="61001"/>
      <dgm:spPr/>
      <dgm:t>
        <a:bodyPr/>
        <a:lstStyle/>
        <a:p>
          <a:endParaRPr lang="ru-RU"/>
        </a:p>
      </dgm:t>
    </dgm:pt>
    <dgm:pt modelId="{FF5E30FB-B599-4118-9124-4BDF888263FF}" type="pres">
      <dgm:prSet presAssocID="{64B29807-F64C-4342-994E-ABE9358B381E}" presName="sp" presStyleCnt="0"/>
      <dgm:spPr/>
    </dgm:pt>
    <dgm:pt modelId="{68D02815-8073-4074-BFC0-D02CC97C7D79}" type="pres">
      <dgm:prSet presAssocID="{28302CE6-689E-4EC6-8A0D-834458A8B473}" presName="arrowAndChildren" presStyleCnt="0"/>
      <dgm:spPr/>
    </dgm:pt>
    <dgm:pt modelId="{67EF2F74-1408-4495-9746-8B293EF55FE2}" type="pres">
      <dgm:prSet presAssocID="{28302CE6-689E-4EC6-8A0D-834458A8B473}" presName="parentTextArrow" presStyleLbl="node1" presStyleIdx="3" presStyleCnt="9" custLinFactNeighborX="781" custLinFactNeighborY="36657"/>
      <dgm:spPr/>
      <dgm:t>
        <a:bodyPr/>
        <a:lstStyle/>
        <a:p>
          <a:endParaRPr lang="ru-RU"/>
        </a:p>
      </dgm:t>
    </dgm:pt>
    <dgm:pt modelId="{59A67606-FCC3-48C2-8F53-66FE2CAC0F5F}" type="pres">
      <dgm:prSet presAssocID="{7EE00A9E-9FA1-4A71-8403-847AD252DA6F}" presName="sp" presStyleCnt="0"/>
      <dgm:spPr/>
    </dgm:pt>
    <dgm:pt modelId="{3C9F3EFC-2BAA-4CAA-9057-A5CA33B66239}" type="pres">
      <dgm:prSet presAssocID="{EF74EE68-3DA5-451B-844F-26B6FE66F19D}" presName="arrowAndChildren" presStyleCnt="0"/>
      <dgm:spPr/>
    </dgm:pt>
    <dgm:pt modelId="{306B8055-9596-4E49-9FA3-0D8119641384}" type="pres">
      <dgm:prSet presAssocID="{EF74EE68-3DA5-451B-844F-26B6FE66F19D}" presName="parentTextArrow" presStyleLbl="node1" presStyleIdx="4" presStyleCnt="9" custScaleY="143092" custLinFactNeighborX="781" custLinFactNeighborY="37779"/>
      <dgm:spPr/>
      <dgm:t>
        <a:bodyPr/>
        <a:lstStyle/>
        <a:p>
          <a:endParaRPr lang="ru-RU"/>
        </a:p>
      </dgm:t>
    </dgm:pt>
    <dgm:pt modelId="{204E2E91-64CD-4BA1-8942-D097C3C0381C}" type="pres">
      <dgm:prSet presAssocID="{FBF11324-0801-4180-B439-46351E25F716}" presName="sp" presStyleCnt="0"/>
      <dgm:spPr/>
    </dgm:pt>
    <dgm:pt modelId="{1846A988-5866-40BC-AC3F-8AECBCBE63E2}" type="pres">
      <dgm:prSet presAssocID="{30EFEA35-403D-4508-9D14-9065C62194A7}" presName="arrowAndChildren" presStyleCnt="0"/>
      <dgm:spPr/>
    </dgm:pt>
    <dgm:pt modelId="{0D9AFB60-05E1-4DD7-8FEF-C8D8DDE778C1}" type="pres">
      <dgm:prSet presAssocID="{30EFEA35-403D-4508-9D14-9065C62194A7}" presName="parentTextArrow" presStyleLbl="node1" presStyleIdx="5" presStyleCnt="9" custLinFactNeighborX="-391" custLinFactNeighborY="-21814"/>
      <dgm:spPr/>
      <dgm:t>
        <a:bodyPr/>
        <a:lstStyle/>
        <a:p>
          <a:endParaRPr lang="ru-RU"/>
        </a:p>
      </dgm:t>
    </dgm:pt>
    <dgm:pt modelId="{03351924-27D7-443A-B934-42F5CC0CD42C}" type="pres">
      <dgm:prSet presAssocID="{30380A99-CC18-42D1-9929-696E08F0F780}" presName="sp" presStyleCnt="0"/>
      <dgm:spPr/>
    </dgm:pt>
    <dgm:pt modelId="{DED6C3F8-5A66-4D8E-842C-E4BDFFEC16AE}" type="pres">
      <dgm:prSet presAssocID="{10DF69FA-6DD1-422F-A771-158E1EFA3CE7}" presName="arrowAndChildren" presStyleCnt="0"/>
      <dgm:spPr/>
    </dgm:pt>
    <dgm:pt modelId="{C8CBE815-8C57-460B-AB53-42BAAE791213}" type="pres">
      <dgm:prSet presAssocID="{10DF69FA-6DD1-422F-A771-158E1EFA3CE7}" presName="parentTextArrow" presStyleLbl="node1" presStyleIdx="6" presStyleCnt="9" custScaleX="100000" custScaleY="301870" custLinFactNeighborX="1695" custLinFactNeighborY="51365"/>
      <dgm:spPr/>
      <dgm:t>
        <a:bodyPr/>
        <a:lstStyle/>
        <a:p>
          <a:endParaRPr lang="ru-RU"/>
        </a:p>
      </dgm:t>
    </dgm:pt>
    <dgm:pt modelId="{50479AB4-7BE0-4662-BB23-FE6A23730461}" type="pres">
      <dgm:prSet presAssocID="{19AD94DC-E226-466B-AB71-674E2ACD3F3A}" presName="sp" presStyleCnt="0"/>
      <dgm:spPr/>
    </dgm:pt>
    <dgm:pt modelId="{3DC24978-F9BE-4D5E-AB07-A715B3EF1F05}" type="pres">
      <dgm:prSet presAssocID="{FEE9D634-2394-4731-8863-89CFA8B4A2B1}" presName="arrowAndChildren" presStyleCnt="0"/>
      <dgm:spPr/>
    </dgm:pt>
    <dgm:pt modelId="{B816C598-5DD8-4BBB-95AA-23E83049458C}" type="pres">
      <dgm:prSet presAssocID="{FEE9D634-2394-4731-8863-89CFA8B4A2B1}" presName="parentTextArrow" presStyleLbl="node1" presStyleIdx="7" presStyleCnt="9" custAng="0" custLinFactNeighborY="60797"/>
      <dgm:spPr/>
      <dgm:t>
        <a:bodyPr/>
        <a:lstStyle/>
        <a:p>
          <a:endParaRPr lang="ru-RU"/>
        </a:p>
      </dgm:t>
    </dgm:pt>
    <dgm:pt modelId="{3C0DDA70-2DC7-4066-B2D2-DD66821A99CE}" type="pres">
      <dgm:prSet presAssocID="{DB708BDF-75FD-40B3-8E02-B1BFDD2EEBDD}" presName="sp" presStyleCnt="0"/>
      <dgm:spPr/>
    </dgm:pt>
    <dgm:pt modelId="{E97FF78C-268E-4E24-9E83-B7D50D2C323D}" type="pres">
      <dgm:prSet presAssocID="{1924C999-B1BC-4E22-9058-3280F38D015B}" presName="arrowAndChildren" presStyleCnt="0"/>
      <dgm:spPr/>
    </dgm:pt>
    <dgm:pt modelId="{F6A4B56C-3BEB-48D1-8FC5-28C16CD1A5C8}" type="pres">
      <dgm:prSet presAssocID="{1924C999-B1BC-4E22-9058-3280F38D015B}" presName="parentTextArrow" presStyleLbl="node1" presStyleIdx="8" presStyleCnt="9"/>
      <dgm:spPr/>
      <dgm:t>
        <a:bodyPr/>
        <a:lstStyle/>
        <a:p>
          <a:endParaRPr lang="ru-RU"/>
        </a:p>
      </dgm:t>
    </dgm:pt>
  </dgm:ptLst>
  <dgm:cxnLst>
    <dgm:cxn modelId="{B34BC299-3D74-4B61-A749-9D83A63B0692}" type="presOf" srcId="{30EFEA35-403D-4508-9D14-9065C62194A7}" destId="{0D9AFB60-05E1-4DD7-8FEF-C8D8DDE778C1}" srcOrd="0" destOrd="0" presId="urn:microsoft.com/office/officeart/2005/8/layout/process4"/>
    <dgm:cxn modelId="{1E473571-B2F9-4524-A05F-D342362D80B5}" type="presOf" srcId="{3CA6E16A-A71C-4FCD-A450-AD67C2E82812}" destId="{50B1642A-AFFD-4B77-9214-8ECA8D04EC74}" srcOrd="0" destOrd="0" presId="urn:microsoft.com/office/officeart/2005/8/layout/process4"/>
    <dgm:cxn modelId="{E7EBC20C-6000-4F36-A2AB-CEA9256B3698}" srcId="{D4081AA1-AE12-4CD0-AE05-600ED05CE05C}" destId="{28302CE6-689E-4EC6-8A0D-834458A8B473}" srcOrd="5" destOrd="0" parTransId="{4D327759-C8D1-4806-A3CE-246293EF6226}" sibTransId="{64B29807-F64C-4342-994E-ABE9358B381E}"/>
    <dgm:cxn modelId="{298D1BE3-5F15-48CC-8222-D892A1C182FA}" srcId="{D4081AA1-AE12-4CD0-AE05-600ED05CE05C}" destId="{291BCB7A-77EC-408E-8C3E-2E630CCB01D6}" srcOrd="7" destOrd="0" parTransId="{F16A6FA2-4B26-442B-9A1B-3BA2A80385AA}" sibTransId="{8ADB949B-54CC-4034-AE36-183745528419}"/>
    <dgm:cxn modelId="{E4A28686-D6AD-4B29-A8FC-5C4F9CBB771F}" srcId="{D4081AA1-AE12-4CD0-AE05-600ED05CE05C}" destId="{10DF69FA-6DD1-422F-A771-158E1EFA3CE7}" srcOrd="2" destOrd="0" parTransId="{BFC3456B-75B3-49EE-A381-68A467AA549F}" sibTransId="{30380A99-CC18-42D1-9929-696E08F0F780}"/>
    <dgm:cxn modelId="{507D7529-6F11-41C9-8571-8D3D82749AA9}" type="presOf" srcId="{FEE9D634-2394-4731-8863-89CFA8B4A2B1}" destId="{B816C598-5DD8-4BBB-95AA-23E83049458C}" srcOrd="0" destOrd="0" presId="urn:microsoft.com/office/officeart/2005/8/layout/process4"/>
    <dgm:cxn modelId="{AFAF7040-2F61-431E-942E-BFD2D8DCD4C5}" srcId="{D4081AA1-AE12-4CD0-AE05-600ED05CE05C}" destId="{E5A02916-47B4-4628-8187-2FE103998E41}" srcOrd="6" destOrd="0" parTransId="{1505A816-DD29-4CEC-98F3-752873F46030}" sibTransId="{15CF6477-605A-4424-9ECE-2F579C452B51}"/>
    <dgm:cxn modelId="{104F349A-5685-4118-9BC0-853728E090B5}" srcId="{D4081AA1-AE12-4CD0-AE05-600ED05CE05C}" destId="{1924C999-B1BC-4E22-9058-3280F38D015B}" srcOrd="0" destOrd="0" parTransId="{F8B2CAF8-25B5-4982-A5DC-D2CBD33D95CC}" sibTransId="{DB708BDF-75FD-40B3-8E02-B1BFDD2EEBDD}"/>
    <dgm:cxn modelId="{58478FC5-E31E-4A4F-975B-5336E75C9875}" srcId="{D4081AA1-AE12-4CD0-AE05-600ED05CE05C}" destId="{EF74EE68-3DA5-451B-844F-26B6FE66F19D}" srcOrd="4" destOrd="0" parTransId="{3EC98712-0426-4020-947C-8110C8C7D282}" sibTransId="{7EE00A9E-9FA1-4A71-8403-847AD252DA6F}"/>
    <dgm:cxn modelId="{C31455FD-8761-487C-A24F-1D22DDE749BB}" type="presOf" srcId="{1924C999-B1BC-4E22-9058-3280F38D015B}" destId="{F6A4B56C-3BEB-48D1-8FC5-28C16CD1A5C8}" srcOrd="0" destOrd="0" presId="urn:microsoft.com/office/officeart/2005/8/layout/process4"/>
    <dgm:cxn modelId="{C01BC2DD-D821-4958-910C-82F273BA0464}" srcId="{D4081AA1-AE12-4CD0-AE05-600ED05CE05C}" destId="{FEE9D634-2394-4731-8863-89CFA8B4A2B1}" srcOrd="1" destOrd="0" parTransId="{FC5A18D4-FC04-40DC-AC14-BBE18A683BAF}" sibTransId="{19AD94DC-E226-466B-AB71-674E2ACD3F3A}"/>
    <dgm:cxn modelId="{5F92C4AA-E2CC-4A80-BCB5-5CC0ED3B9216}" srcId="{D4081AA1-AE12-4CD0-AE05-600ED05CE05C}" destId="{30EFEA35-403D-4508-9D14-9065C62194A7}" srcOrd="3" destOrd="0" parTransId="{962B7986-F2EA-4D36-A6C0-A12C860D9589}" sibTransId="{FBF11324-0801-4180-B439-46351E25F716}"/>
    <dgm:cxn modelId="{D4D79985-E662-4AB2-8CE5-AA76AED3030C}" type="presOf" srcId="{EF74EE68-3DA5-451B-844F-26B6FE66F19D}" destId="{306B8055-9596-4E49-9FA3-0D8119641384}" srcOrd="0" destOrd="0" presId="urn:microsoft.com/office/officeart/2005/8/layout/process4"/>
    <dgm:cxn modelId="{B6DFD3BB-7090-4F54-8935-16102477E44C}" srcId="{D4081AA1-AE12-4CD0-AE05-600ED05CE05C}" destId="{3CA6E16A-A71C-4FCD-A450-AD67C2E82812}" srcOrd="8" destOrd="0" parTransId="{C608B157-44C2-46D5-A201-A474F5761540}" sibTransId="{0B451A05-D9F1-4461-AFA2-3E14D7CD2178}"/>
    <dgm:cxn modelId="{F4F08523-3734-4AE6-AB7E-F72ECD7DCB62}" type="presOf" srcId="{D4081AA1-AE12-4CD0-AE05-600ED05CE05C}" destId="{4DAB7310-D0B4-456F-8F82-CF25CD7381C7}" srcOrd="0" destOrd="0" presId="urn:microsoft.com/office/officeart/2005/8/layout/process4"/>
    <dgm:cxn modelId="{B988352F-5E00-4C4B-86C0-7E7DFA7F4503}" type="presOf" srcId="{291BCB7A-77EC-408E-8C3E-2E630CCB01D6}" destId="{292E6BFB-E47E-4D64-A37B-907B9968D9F7}" srcOrd="0" destOrd="0" presId="urn:microsoft.com/office/officeart/2005/8/layout/process4"/>
    <dgm:cxn modelId="{DC95E938-AAE2-48F9-A809-96F9AE7301B2}" type="presOf" srcId="{28302CE6-689E-4EC6-8A0D-834458A8B473}" destId="{67EF2F74-1408-4495-9746-8B293EF55FE2}" srcOrd="0" destOrd="0" presId="urn:microsoft.com/office/officeart/2005/8/layout/process4"/>
    <dgm:cxn modelId="{1999595A-6189-4AA6-8907-41E90DCD8FE0}" type="presOf" srcId="{10DF69FA-6DD1-422F-A771-158E1EFA3CE7}" destId="{C8CBE815-8C57-460B-AB53-42BAAE791213}" srcOrd="0" destOrd="0" presId="urn:microsoft.com/office/officeart/2005/8/layout/process4"/>
    <dgm:cxn modelId="{7DFACB40-1FA4-4AAF-86BF-F4803D8CE5E7}" type="presOf" srcId="{E5A02916-47B4-4628-8187-2FE103998E41}" destId="{57444A67-82EE-46CA-A6A7-59A13493D5CE}" srcOrd="0" destOrd="0" presId="urn:microsoft.com/office/officeart/2005/8/layout/process4"/>
    <dgm:cxn modelId="{7FFE24FA-1B07-4D1A-B296-97F0B9676604}" type="presParOf" srcId="{4DAB7310-D0B4-456F-8F82-CF25CD7381C7}" destId="{32F321F2-B9B2-441B-A2BA-EA0F46BC71A3}" srcOrd="0" destOrd="0" presId="urn:microsoft.com/office/officeart/2005/8/layout/process4"/>
    <dgm:cxn modelId="{614C508A-8DBE-4A0C-9FB7-DD8D5D0D09A4}" type="presParOf" srcId="{32F321F2-B9B2-441B-A2BA-EA0F46BC71A3}" destId="{50B1642A-AFFD-4B77-9214-8ECA8D04EC74}" srcOrd="0" destOrd="0" presId="urn:microsoft.com/office/officeart/2005/8/layout/process4"/>
    <dgm:cxn modelId="{ABEB76CE-02AB-4249-9E20-061D24D902B4}" type="presParOf" srcId="{4DAB7310-D0B4-456F-8F82-CF25CD7381C7}" destId="{1A42487F-2EB5-4FF9-8E7C-5B2881D7CE03}" srcOrd="1" destOrd="0" presId="urn:microsoft.com/office/officeart/2005/8/layout/process4"/>
    <dgm:cxn modelId="{CB03D750-F44D-4C29-88AD-1661A1EDFA24}" type="presParOf" srcId="{4DAB7310-D0B4-456F-8F82-CF25CD7381C7}" destId="{C8B45A8C-58A0-4FA3-A83D-4094E533C2FC}" srcOrd="2" destOrd="0" presId="urn:microsoft.com/office/officeart/2005/8/layout/process4"/>
    <dgm:cxn modelId="{97DAECE5-4424-42C4-940D-EB1C39FF29BC}" type="presParOf" srcId="{C8B45A8C-58A0-4FA3-A83D-4094E533C2FC}" destId="{292E6BFB-E47E-4D64-A37B-907B9968D9F7}" srcOrd="0" destOrd="0" presId="urn:microsoft.com/office/officeart/2005/8/layout/process4"/>
    <dgm:cxn modelId="{A0741914-D8F8-4A44-B0A2-F72F56854BD9}" type="presParOf" srcId="{4DAB7310-D0B4-456F-8F82-CF25CD7381C7}" destId="{32721FBD-EABC-4732-90D8-9F82A8C86A9F}" srcOrd="3" destOrd="0" presId="urn:microsoft.com/office/officeart/2005/8/layout/process4"/>
    <dgm:cxn modelId="{3E44F710-FEAC-42F2-985E-A6C76EDFCCED}" type="presParOf" srcId="{4DAB7310-D0B4-456F-8F82-CF25CD7381C7}" destId="{9F6D5ECD-55C8-477C-8BEF-E481B7D8C22C}" srcOrd="4" destOrd="0" presId="urn:microsoft.com/office/officeart/2005/8/layout/process4"/>
    <dgm:cxn modelId="{ACB4F20B-0782-48DF-8FAC-2EBE522D3E2C}" type="presParOf" srcId="{9F6D5ECD-55C8-477C-8BEF-E481B7D8C22C}" destId="{57444A67-82EE-46CA-A6A7-59A13493D5CE}" srcOrd="0" destOrd="0" presId="urn:microsoft.com/office/officeart/2005/8/layout/process4"/>
    <dgm:cxn modelId="{7325D984-4C85-4253-8B22-60771561DB16}" type="presParOf" srcId="{4DAB7310-D0B4-456F-8F82-CF25CD7381C7}" destId="{FF5E30FB-B599-4118-9124-4BDF888263FF}" srcOrd="5" destOrd="0" presId="urn:microsoft.com/office/officeart/2005/8/layout/process4"/>
    <dgm:cxn modelId="{21213406-D460-465A-88DF-8307C31AC883}" type="presParOf" srcId="{4DAB7310-D0B4-456F-8F82-CF25CD7381C7}" destId="{68D02815-8073-4074-BFC0-D02CC97C7D79}" srcOrd="6" destOrd="0" presId="urn:microsoft.com/office/officeart/2005/8/layout/process4"/>
    <dgm:cxn modelId="{F73724F4-3DB8-4156-8F84-4B80946E06CF}" type="presParOf" srcId="{68D02815-8073-4074-BFC0-D02CC97C7D79}" destId="{67EF2F74-1408-4495-9746-8B293EF55FE2}" srcOrd="0" destOrd="0" presId="urn:microsoft.com/office/officeart/2005/8/layout/process4"/>
    <dgm:cxn modelId="{22A15B45-BD50-4CB0-9175-B5FA9FE7C72F}" type="presParOf" srcId="{4DAB7310-D0B4-456F-8F82-CF25CD7381C7}" destId="{59A67606-FCC3-48C2-8F53-66FE2CAC0F5F}" srcOrd="7" destOrd="0" presId="urn:microsoft.com/office/officeart/2005/8/layout/process4"/>
    <dgm:cxn modelId="{57DCAC54-3167-4151-8AC6-CE06213015A2}" type="presParOf" srcId="{4DAB7310-D0B4-456F-8F82-CF25CD7381C7}" destId="{3C9F3EFC-2BAA-4CAA-9057-A5CA33B66239}" srcOrd="8" destOrd="0" presId="urn:microsoft.com/office/officeart/2005/8/layout/process4"/>
    <dgm:cxn modelId="{D61B9C9F-98C8-44EB-9894-5B17CE1C0C15}" type="presParOf" srcId="{3C9F3EFC-2BAA-4CAA-9057-A5CA33B66239}" destId="{306B8055-9596-4E49-9FA3-0D8119641384}" srcOrd="0" destOrd="0" presId="urn:microsoft.com/office/officeart/2005/8/layout/process4"/>
    <dgm:cxn modelId="{391E2C9D-3768-4A1E-8C79-8FAED8335AD4}" type="presParOf" srcId="{4DAB7310-D0B4-456F-8F82-CF25CD7381C7}" destId="{204E2E91-64CD-4BA1-8942-D097C3C0381C}" srcOrd="9" destOrd="0" presId="urn:microsoft.com/office/officeart/2005/8/layout/process4"/>
    <dgm:cxn modelId="{E2B1DADC-C3F8-446D-ACFA-48193CCC621B}" type="presParOf" srcId="{4DAB7310-D0B4-456F-8F82-CF25CD7381C7}" destId="{1846A988-5866-40BC-AC3F-8AECBCBE63E2}" srcOrd="10" destOrd="0" presId="urn:microsoft.com/office/officeart/2005/8/layout/process4"/>
    <dgm:cxn modelId="{95DDCC7E-B393-4DC6-B5B6-63CC95C068CC}" type="presParOf" srcId="{1846A988-5866-40BC-AC3F-8AECBCBE63E2}" destId="{0D9AFB60-05E1-4DD7-8FEF-C8D8DDE778C1}" srcOrd="0" destOrd="0" presId="urn:microsoft.com/office/officeart/2005/8/layout/process4"/>
    <dgm:cxn modelId="{CDE9FA21-B0FC-40D5-9BFA-7FFC525D8B7F}" type="presParOf" srcId="{4DAB7310-D0B4-456F-8F82-CF25CD7381C7}" destId="{03351924-27D7-443A-B934-42F5CC0CD42C}" srcOrd="11" destOrd="0" presId="urn:microsoft.com/office/officeart/2005/8/layout/process4"/>
    <dgm:cxn modelId="{5920DBF3-09D4-4018-8329-6A03DFFB8CBA}" type="presParOf" srcId="{4DAB7310-D0B4-456F-8F82-CF25CD7381C7}" destId="{DED6C3F8-5A66-4D8E-842C-E4BDFFEC16AE}" srcOrd="12" destOrd="0" presId="urn:microsoft.com/office/officeart/2005/8/layout/process4"/>
    <dgm:cxn modelId="{32FC1E1D-8D34-4D39-B5DC-C1AD20B28427}" type="presParOf" srcId="{DED6C3F8-5A66-4D8E-842C-E4BDFFEC16AE}" destId="{C8CBE815-8C57-460B-AB53-42BAAE791213}" srcOrd="0" destOrd="0" presId="urn:microsoft.com/office/officeart/2005/8/layout/process4"/>
    <dgm:cxn modelId="{45803A52-AEB1-4164-8BB6-1EF4844F9800}" type="presParOf" srcId="{4DAB7310-D0B4-456F-8F82-CF25CD7381C7}" destId="{50479AB4-7BE0-4662-BB23-FE6A23730461}" srcOrd="13" destOrd="0" presId="urn:microsoft.com/office/officeart/2005/8/layout/process4"/>
    <dgm:cxn modelId="{A4431AED-B163-4D08-9A61-A06210B3B6E1}" type="presParOf" srcId="{4DAB7310-D0B4-456F-8F82-CF25CD7381C7}" destId="{3DC24978-F9BE-4D5E-AB07-A715B3EF1F05}" srcOrd="14" destOrd="0" presId="urn:microsoft.com/office/officeart/2005/8/layout/process4"/>
    <dgm:cxn modelId="{158B9C09-80C6-4962-84BA-8CC301F559B4}" type="presParOf" srcId="{3DC24978-F9BE-4D5E-AB07-A715B3EF1F05}" destId="{B816C598-5DD8-4BBB-95AA-23E83049458C}" srcOrd="0" destOrd="0" presId="urn:microsoft.com/office/officeart/2005/8/layout/process4"/>
    <dgm:cxn modelId="{B0CC2FA3-1597-4554-A5C0-1AB46374130D}" type="presParOf" srcId="{4DAB7310-D0B4-456F-8F82-CF25CD7381C7}" destId="{3C0DDA70-2DC7-4066-B2D2-DD66821A99CE}" srcOrd="15" destOrd="0" presId="urn:microsoft.com/office/officeart/2005/8/layout/process4"/>
    <dgm:cxn modelId="{B1EA954B-BBF9-44C8-9F81-F1A51EFBE50E}" type="presParOf" srcId="{4DAB7310-D0B4-456F-8F82-CF25CD7381C7}" destId="{E97FF78C-268E-4E24-9E83-B7D50D2C323D}" srcOrd="16" destOrd="0" presId="urn:microsoft.com/office/officeart/2005/8/layout/process4"/>
    <dgm:cxn modelId="{0BA12457-C5B0-4382-B8E8-7A77ADCFAC73}" type="presParOf" srcId="{E97FF78C-268E-4E24-9E83-B7D50D2C323D}" destId="{F6A4B56C-3BEB-48D1-8FC5-28C16CD1A5C8}" srcOrd="0" destOrd="0" presId="urn:microsoft.com/office/officeart/2005/8/layout/process4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708D85C-19A8-44CB-9DE3-21D67FB7642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9873C6BA-E929-4F34-AF1D-703BA02B4533}">
      <dgm:prSet phldrT="[Текст]" phldr="1"/>
      <dgm:spPr/>
      <dgm:t>
        <a:bodyPr/>
        <a:lstStyle/>
        <a:p>
          <a:endParaRPr lang="ru-RU"/>
        </a:p>
      </dgm:t>
    </dgm:pt>
    <dgm:pt modelId="{9D61ABC6-E217-4660-ADFD-4B13F55A69E7}" type="parTrans" cxnId="{8185D5B7-DAF1-4941-A053-989E71E82B9A}">
      <dgm:prSet/>
      <dgm:spPr/>
      <dgm:t>
        <a:bodyPr/>
        <a:lstStyle/>
        <a:p>
          <a:endParaRPr lang="ru-RU"/>
        </a:p>
      </dgm:t>
    </dgm:pt>
    <dgm:pt modelId="{DD1C53A7-3EC6-4195-83C2-104CC3D3EB09}" type="sibTrans" cxnId="{8185D5B7-DAF1-4941-A053-989E71E82B9A}">
      <dgm:prSet/>
      <dgm:spPr/>
      <dgm:t>
        <a:bodyPr/>
        <a:lstStyle/>
        <a:p>
          <a:endParaRPr lang="ru-RU"/>
        </a:p>
      </dgm:t>
    </dgm:pt>
    <dgm:pt modelId="{E2D60F3B-C15E-4468-B9A6-0DC70319D7EF}">
      <dgm:prSet phldrT="[Текст]" phldr="1"/>
      <dgm:spPr/>
      <dgm:t>
        <a:bodyPr/>
        <a:lstStyle/>
        <a:p>
          <a:endParaRPr lang="ru-RU"/>
        </a:p>
      </dgm:t>
    </dgm:pt>
    <dgm:pt modelId="{6502BE3C-7943-4463-90BE-24636A14B5CE}" type="parTrans" cxnId="{482E4F97-235B-4B7C-9918-4B11C9CEF151}">
      <dgm:prSet/>
      <dgm:spPr/>
      <dgm:t>
        <a:bodyPr/>
        <a:lstStyle/>
        <a:p>
          <a:endParaRPr lang="ru-RU"/>
        </a:p>
      </dgm:t>
    </dgm:pt>
    <dgm:pt modelId="{838FC019-2915-44A6-903F-A9E10B8DA7B0}" type="sibTrans" cxnId="{482E4F97-235B-4B7C-9918-4B11C9CEF151}">
      <dgm:prSet/>
      <dgm:spPr/>
      <dgm:t>
        <a:bodyPr/>
        <a:lstStyle/>
        <a:p>
          <a:endParaRPr lang="ru-RU"/>
        </a:p>
      </dgm:t>
    </dgm:pt>
    <dgm:pt modelId="{A624CAB9-1332-4930-801A-271938992E5E}">
      <dgm:prSet phldrT="[Текст]" phldr="1"/>
      <dgm:spPr/>
      <dgm:t>
        <a:bodyPr/>
        <a:lstStyle/>
        <a:p>
          <a:endParaRPr lang="ru-RU"/>
        </a:p>
      </dgm:t>
    </dgm:pt>
    <dgm:pt modelId="{F5FE5E0F-DC3F-49BA-9FBF-54907607097C}" type="parTrans" cxnId="{561B2BD0-CB1F-4BA2-9D97-FFF5B9DED152}">
      <dgm:prSet/>
      <dgm:spPr/>
      <dgm:t>
        <a:bodyPr/>
        <a:lstStyle/>
        <a:p>
          <a:endParaRPr lang="ru-RU"/>
        </a:p>
      </dgm:t>
    </dgm:pt>
    <dgm:pt modelId="{F5090F36-55E5-413E-92F4-1577099D7D03}" type="sibTrans" cxnId="{561B2BD0-CB1F-4BA2-9D97-FFF5B9DED152}">
      <dgm:prSet/>
      <dgm:spPr/>
      <dgm:t>
        <a:bodyPr/>
        <a:lstStyle/>
        <a:p>
          <a:endParaRPr lang="ru-RU"/>
        </a:p>
      </dgm:t>
    </dgm:pt>
    <dgm:pt modelId="{C337D758-6F54-4EF3-96B9-05B62DEF4590}">
      <dgm:prSet phldrT="[Текст]" phldr="1"/>
      <dgm:spPr/>
      <dgm:t>
        <a:bodyPr/>
        <a:lstStyle/>
        <a:p>
          <a:endParaRPr lang="ru-RU"/>
        </a:p>
      </dgm:t>
    </dgm:pt>
    <dgm:pt modelId="{09E00A3E-A781-45E6-9442-08652B6F34BD}" type="parTrans" cxnId="{DD31C22A-559A-4B0F-A6D0-E25A28DA5B3C}">
      <dgm:prSet/>
      <dgm:spPr/>
      <dgm:t>
        <a:bodyPr/>
        <a:lstStyle/>
        <a:p>
          <a:endParaRPr lang="ru-RU"/>
        </a:p>
      </dgm:t>
    </dgm:pt>
    <dgm:pt modelId="{79BB73B3-A6B1-45E0-B740-D16375003648}" type="sibTrans" cxnId="{DD31C22A-559A-4B0F-A6D0-E25A28DA5B3C}">
      <dgm:prSet/>
      <dgm:spPr/>
      <dgm:t>
        <a:bodyPr/>
        <a:lstStyle/>
        <a:p>
          <a:endParaRPr lang="ru-RU"/>
        </a:p>
      </dgm:t>
    </dgm:pt>
    <dgm:pt modelId="{CA9B57E1-74C9-49EA-A388-F22A0FE93587}">
      <dgm:prSet phldrT="[Текст]" phldr="1"/>
      <dgm:spPr/>
      <dgm:t>
        <a:bodyPr/>
        <a:lstStyle/>
        <a:p>
          <a:endParaRPr lang="ru-RU"/>
        </a:p>
      </dgm:t>
    </dgm:pt>
    <dgm:pt modelId="{34674118-106B-405E-BE5A-BE340CF6D277}" type="parTrans" cxnId="{59652E3F-A282-43F8-8FA2-E1BA83C11C93}">
      <dgm:prSet/>
      <dgm:spPr/>
      <dgm:t>
        <a:bodyPr/>
        <a:lstStyle/>
        <a:p>
          <a:endParaRPr lang="ru-RU"/>
        </a:p>
      </dgm:t>
    </dgm:pt>
    <dgm:pt modelId="{DD0CB88E-D249-4769-9AE2-C347F15516CA}" type="sibTrans" cxnId="{59652E3F-A282-43F8-8FA2-E1BA83C11C93}">
      <dgm:prSet/>
      <dgm:spPr/>
      <dgm:t>
        <a:bodyPr/>
        <a:lstStyle/>
        <a:p>
          <a:endParaRPr lang="ru-RU"/>
        </a:p>
      </dgm:t>
    </dgm:pt>
    <dgm:pt modelId="{F1067D97-9FD7-4CBB-BF92-1F072A9F72C3}">
      <dgm:prSet phldrT="[Текст]" phldr="1"/>
      <dgm:spPr/>
      <dgm:t>
        <a:bodyPr/>
        <a:lstStyle/>
        <a:p>
          <a:endParaRPr lang="ru-RU"/>
        </a:p>
      </dgm:t>
    </dgm:pt>
    <dgm:pt modelId="{C0705B7B-CFA6-4EA6-ACA8-8AE3F5948781}" type="parTrans" cxnId="{E4AEED2C-3D8E-4D66-9C0B-A830F8E94213}">
      <dgm:prSet/>
      <dgm:spPr/>
      <dgm:t>
        <a:bodyPr/>
        <a:lstStyle/>
        <a:p>
          <a:endParaRPr lang="ru-RU"/>
        </a:p>
      </dgm:t>
    </dgm:pt>
    <dgm:pt modelId="{23E3D868-840A-42C7-B322-0178832A909C}" type="sibTrans" cxnId="{E4AEED2C-3D8E-4D66-9C0B-A830F8E94213}">
      <dgm:prSet/>
      <dgm:spPr/>
      <dgm:t>
        <a:bodyPr/>
        <a:lstStyle/>
        <a:p>
          <a:endParaRPr lang="ru-RU"/>
        </a:p>
      </dgm:t>
    </dgm:pt>
    <dgm:pt modelId="{DDB9C848-3F83-40CB-BF74-E69FC48CC3ED}">
      <dgm:prSet phldrT="[Текст]" phldr="1"/>
      <dgm:spPr/>
      <dgm:t>
        <a:bodyPr/>
        <a:lstStyle/>
        <a:p>
          <a:endParaRPr lang="ru-RU"/>
        </a:p>
      </dgm:t>
    </dgm:pt>
    <dgm:pt modelId="{BFE17F4A-D30A-4A92-A292-B11468342134}" type="parTrans" cxnId="{3855B71F-D7B0-4F95-A36E-58A8B6167E8A}">
      <dgm:prSet/>
      <dgm:spPr/>
      <dgm:t>
        <a:bodyPr/>
        <a:lstStyle/>
        <a:p>
          <a:endParaRPr lang="ru-RU"/>
        </a:p>
      </dgm:t>
    </dgm:pt>
    <dgm:pt modelId="{C25520BB-7EC2-4205-A5C1-0AE01E9D1C08}" type="sibTrans" cxnId="{3855B71F-D7B0-4F95-A36E-58A8B6167E8A}">
      <dgm:prSet/>
      <dgm:spPr/>
      <dgm:t>
        <a:bodyPr/>
        <a:lstStyle/>
        <a:p>
          <a:endParaRPr lang="ru-RU"/>
        </a:p>
      </dgm:t>
    </dgm:pt>
    <dgm:pt modelId="{7633A461-FEEA-462E-9A6F-51E88C770EDC}">
      <dgm:prSet phldrT="[Текст]" phldr="1"/>
      <dgm:spPr/>
      <dgm:t>
        <a:bodyPr/>
        <a:lstStyle/>
        <a:p>
          <a:endParaRPr lang="ru-RU"/>
        </a:p>
      </dgm:t>
    </dgm:pt>
    <dgm:pt modelId="{C4C309C6-D316-4BE4-862B-AC4F4C1671F6}" type="parTrans" cxnId="{6DAD138C-8C2A-43AF-8169-F2E9142C4FC6}">
      <dgm:prSet/>
      <dgm:spPr/>
      <dgm:t>
        <a:bodyPr/>
        <a:lstStyle/>
        <a:p>
          <a:endParaRPr lang="ru-RU"/>
        </a:p>
      </dgm:t>
    </dgm:pt>
    <dgm:pt modelId="{D0C1DDBA-2FCA-4B68-951D-8723C7B22EBE}" type="sibTrans" cxnId="{6DAD138C-8C2A-43AF-8169-F2E9142C4FC6}">
      <dgm:prSet/>
      <dgm:spPr/>
      <dgm:t>
        <a:bodyPr/>
        <a:lstStyle/>
        <a:p>
          <a:endParaRPr lang="ru-RU"/>
        </a:p>
      </dgm:t>
    </dgm:pt>
    <dgm:pt modelId="{2A3A8B8E-EA68-47DB-A56F-B2D7FB60F706}">
      <dgm:prSet phldrT="[Текст]" phldr="1"/>
      <dgm:spPr/>
      <dgm:t>
        <a:bodyPr/>
        <a:lstStyle/>
        <a:p>
          <a:endParaRPr lang="ru-RU"/>
        </a:p>
      </dgm:t>
    </dgm:pt>
    <dgm:pt modelId="{F2A35CE0-DD8C-43E4-B06D-D935660DE791}" type="parTrans" cxnId="{8CE64098-BE43-4C37-8BC2-4DFF97958387}">
      <dgm:prSet/>
      <dgm:spPr/>
      <dgm:t>
        <a:bodyPr/>
        <a:lstStyle/>
        <a:p>
          <a:endParaRPr lang="ru-RU"/>
        </a:p>
      </dgm:t>
    </dgm:pt>
    <dgm:pt modelId="{298D61A8-4015-4FF0-BF5D-F96A3D0866EA}" type="sibTrans" cxnId="{8CE64098-BE43-4C37-8BC2-4DFF97958387}">
      <dgm:prSet/>
      <dgm:spPr/>
      <dgm:t>
        <a:bodyPr/>
        <a:lstStyle/>
        <a:p>
          <a:endParaRPr lang="ru-RU"/>
        </a:p>
      </dgm:t>
    </dgm:pt>
    <dgm:pt modelId="{41E47ACF-216F-42E4-B84E-DF5ED0C4497D}" type="pres">
      <dgm:prSet presAssocID="{E708D85C-19A8-44CB-9DE3-21D67FB7642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000232-E7AB-492B-8AC6-85AE93F3D095}" type="pres">
      <dgm:prSet presAssocID="{9873C6BA-E929-4F34-AF1D-703BA02B4533}" presName="composite" presStyleCnt="0"/>
      <dgm:spPr/>
    </dgm:pt>
    <dgm:pt modelId="{C3BD8450-BE0B-4202-992D-8794D524E0EA}" type="pres">
      <dgm:prSet presAssocID="{9873C6BA-E929-4F34-AF1D-703BA02B453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8377B0-5C4F-458E-A6F3-B87E2EC6D8EF}" type="pres">
      <dgm:prSet presAssocID="{9873C6BA-E929-4F34-AF1D-703BA02B453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60B155-C219-4A6B-AB0A-A073DA5FF126}" type="pres">
      <dgm:prSet presAssocID="{DD1C53A7-3EC6-4195-83C2-104CC3D3EB09}" presName="sp" presStyleCnt="0"/>
      <dgm:spPr/>
    </dgm:pt>
    <dgm:pt modelId="{571ADF44-FD8B-432E-B7A7-925713AD1321}" type="pres">
      <dgm:prSet presAssocID="{C337D758-6F54-4EF3-96B9-05B62DEF4590}" presName="composite" presStyleCnt="0"/>
      <dgm:spPr/>
    </dgm:pt>
    <dgm:pt modelId="{B3D20CC0-CF90-4EF1-9A1C-3CA959A4FBFB}" type="pres">
      <dgm:prSet presAssocID="{C337D758-6F54-4EF3-96B9-05B62DEF459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B151D5-DAF5-434A-9C4E-56CDB7761B46}" type="pres">
      <dgm:prSet presAssocID="{C337D758-6F54-4EF3-96B9-05B62DEF459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E75160-E7E5-47CE-9352-F5C31A4D5801}" type="pres">
      <dgm:prSet presAssocID="{79BB73B3-A6B1-45E0-B740-D16375003648}" presName="sp" presStyleCnt="0"/>
      <dgm:spPr/>
    </dgm:pt>
    <dgm:pt modelId="{17F0DBDC-F925-4F16-AEA1-1C18A35EF183}" type="pres">
      <dgm:prSet presAssocID="{DDB9C848-3F83-40CB-BF74-E69FC48CC3ED}" presName="composite" presStyleCnt="0"/>
      <dgm:spPr/>
    </dgm:pt>
    <dgm:pt modelId="{4AAE834A-6905-4FD3-AAAF-E78863663031}" type="pres">
      <dgm:prSet presAssocID="{DDB9C848-3F83-40CB-BF74-E69FC48CC3E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F9DD11-3DC1-459E-BFE3-A79DC74F62AC}" type="pres">
      <dgm:prSet presAssocID="{DDB9C848-3F83-40CB-BF74-E69FC48CC3E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F23345-928C-4F4A-A8B2-1F068A6B73F2}" type="presOf" srcId="{DDB9C848-3F83-40CB-BF74-E69FC48CC3ED}" destId="{4AAE834A-6905-4FD3-AAAF-E78863663031}" srcOrd="0" destOrd="0" presId="urn:microsoft.com/office/officeart/2005/8/layout/chevron2"/>
    <dgm:cxn modelId="{93B69AFD-6A8F-4D7E-82C2-3309B868793F}" type="presOf" srcId="{C337D758-6F54-4EF3-96B9-05B62DEF4590}" destId="{B3D20CC0-CF90-4EF1-9A1C-3CA959A4FBFB}" srcOrd="0" destOrd="0" presId="urn:microsoft.com/office/officeart/2005/8/layout/chevron2"/>
    <dgm:cxn modelId="{DD31C22A-559A-4B0F-A6D0-E25A28DA5B3C}" srcId="{E708D85C-19A8-44CB-9DE3-21D67FB76428}" destId="{C337D758-6F54-4EF3-96B9-05B62DEF4590}" srcOrd="1" destOrd="0" parTransId="{09E00A3E-A781-45E6-9442-08652B6F34BD}" sibTransId="{79BB73B3-A6B1-45E0-B740-D16375003648}"/>
    <dgm:cxn modelId="{8185D5B7-DAF1-4941-A053-989E71E82B9A}" srcId="{E708D85C-19A8-44CB-9DE3-21D67FB76428}" destId="{9873C6BA-E929-4F34-AF1D-703BA02B4533}" srcOrd="0" destOrd="0" parTransId="{9D61ABC6-E217-4660-ADFD-4B13F55A69E7}" sibTransId="{DD1C53A7-3EC6-4195-83C2-104CC3D3EB09}"/>
    <dgm:cxn modelId="{8AD13D1B-1318-415A-9C87-1CAF68A11A4E}" type="presOf" srcId="{2A3A8B8E-EA68-47DB-A56F-B2D7FB60F706}" destId="{5FF9DD11-3DC1-459E-BFE3-A79DC74F62AC}" srcOrd="0" destOrd="1" presId="urn:microsoft.com/office/officeart/2005/8/layout/chevron2"/>
    <dgm:cxn modelId="{99319073-9872-4133-835D-FFD190C2719D}" type="presOf" srcId="{7633A461-FEEA-462E-9A6F-51E88C770EDC}" destId="{5FF9DD11-3DC1-459E-BFE3-A79DC74F62AC}" srcOrd="0" destOrd="0" presId="urn:microsoft.com/office/officeart/2005/8/layout/chevron2"/>
    <dgm:cxn modelId="{482E4F97-235B-4B7C-9918-4B11C9CEF151}" srcId="{9873C6BA-E929-4F34-AF1D-703BA02B4533}" destId="{E2D60F3B-C15E-4468-B9A6-0DC70319D7EF}" srcOrd="0" destOrd="0" parTransId="{6502BE3C-7943-4463-90BE-24636A14B5CE}" sibTransId="{838FC019-2915-44A6-903F-A9E10B8DA7B0}"/>
    <dgm:cxn modelId="{E4AEED2C-3D8E-4D66-9C0B-A830F8E94213}" srcId="{C337D758-6F54-4EF3-96B9-05B62DEF4590}" destId="{F1067D97-9FD7-4CBB-BF92-1F072A9F72C3}" srcOrd="1" destOrd="0" parTransId="{C0705B7B-CFA6-4EA6-ACA8-8AE3F5948781}" sibTransId="{23E3D868-840A-42C7-B322-0178832A909C}"/>
    <dgm:cxn modelId="{C9914F01-85BC-4948-96FE-1A26792EF5D4}" type="presOf" srcId="{E2D60F3B-C15E-4468-B9A6-0DC70319D7EF}" destId="{328377B0-5C4F-458E-A6F3-B87E2EC6D8EF}" srcOrd="0" destOrd="0" presId="urn:microsoft.com/office/officeart/2005/8/layout/chevron2"/>
    <dgm:cxn modelId="{600D8FDF-EF6C-4F32-B140-6CD3696AB706}" type="presOf" srcId="{CA9B57E1-74C9-49EA-A388-F22A0FE93587}" destId="{E9B151D5-DAF5-434A-9C4E-56CDB7761B46}" srcOrd="0" destOrd="0" presId="urn:microsoft.com/office/officeart/2005/8/layout/chevron2"/>
    <dgm:cxn modelId="{9ACA7277-1C4B-4FED-B106-7E7C9B836FDF}" type="presOf" srcId="{F1067D97-9FD7-4CBB-BF92-1F072A9F72C3}" destId="{E9B151D5-DAF5-434A-9C4E-56CDB7761B46}" srcOrd="0" destOrd="1" presId="urn:microsoft.com/office/officeart/2005/8/layout/chevron2"/>
    <dgm:cxn modelId="{6DAD138C-8C2A-43AF-8169-F2E9142C4FC6}" srcId="{DDB9C848-3F83-40CB-BF74-E69FC48CC3ED}" destId="{7633A461-FEEA-462E-9A6F-51E88C770EDC}" srcOrd="0" destOrd="0" parTransId="{C4C309C6-D316-4BE4-862B-AC4F4C1671F6}" sibTransId="{D0C1DDBA-2FCA-4B68-951D-8723C7B22EBE}"/>
    <dgm:cxn modelId="{3855B71F-D7B0-4F95-A36E-58A8B6167E8A}" srcId="{E708D85C-19A8-44CB-9DE3-21D67FB76428}" destId="{DDB9C848-3F83-40CB-BF74-E69FC48CC3ED}" srcOrd="2" destOrd="0" parTransId="{BFE17F4A-D30A-4A92-A292-B11468342134}" sibTransId="{C25520BB-7EC2-4205-A5C1-0AE01E9D1C08}"/>
    <dgm:cxn modelId="{82662EF2-5D91-47B1-BE4D-9E2B00864C4E}" type="presOf" srcId="{A624CAB9-1332-4930-801A-271938992E5E}" destId="{328377B0-5C4F-458E-A6F3-B87E2EC6D8EF}" srcOrd="0" destOrd="1" presId="urn:microsoft.com/office/officeart/2005/8/layout/chevron2"/>
    <dgm:cxn modelId="{59652E3F-A282-43F8-8FA2-E1BA83C11C93}" srcId="{C337D758-6F54-4EF3-96B9-05B62DEF4590}" destId="{CA9B57E1-74C9-49EA-A388-F22A0FE93587}" srcOrd="0" destOrd="0" parTransId="{34674118-106B-405E-BE5A-BE340CF6D277}" sibTransId="{DD0CB88E-D249-4769-9AE2-C347F15516CA}"/>
    <dgm:cxn modelId="{A8F243EC-4967-4048-9670-B497C8B065FF}" type="presOf" srcId="{9873C6BA-E929-4F34-AF1D-703BA02B4533}" destId="{C3BD8450-BE0B-4202-992D-8794D524E0EA}" srcOrd="0" destOrd="0" presId="urn:microsoft.com/office/officeart/2005/8/layout/chevron2"/>
    <dgm:cxn modelId="{8CE64098-BE43-4C37-8BC2-4DFF97958387}" srcId="{DDB9C848-3F83-40CB-BF74-E69FC48CC3ED}" destId="{2A3A8B8E-EA68-47DB-A56F-B2D7FB60F706}" srcOrd="1" destOrd="0" parTransId="{F2A35CE0-DD8C-43E4-B06D-D935660DE791}" sibTransId="{298D61A8-4015-4FF0-BF5D-F96A3D0866EA}"/>
    <dgm:cxn modelId="{15CE6946-AF73-4D63-991B-4FF7BE63A00F}" type="presOf" srcId="{E708D85C-19A8-44CB-9DE3-21D67FB76428}" destId="{41E47ACF-216F-42E4-B84E-DF5ED0C4497D}" srcOrd="0" destOrd="0" presId="urn:microsoft.com/office/officeart/2005/8/layout/chevron2"/>
    <dgm:cxn modelId="{561B2BD0-CB1F-4BA2-9D97-FFF5B9DED152}" srcId="{9873C6BA-E929-4F34-AF1D-703BA02B4533}" destId="{A624CAB9-1332-4930-801A-271938992E5E}" srcOrd="1" destOrd="0" parTransId="{F5FE5E0F-DC3F-49BA-9FBF-54907607097C}" sibTransId="{F5090F36-55E5-413E-92F4-1577099D7D03}"/>
    <dgm:cxn modelId="{66D748DB-B17C-486B-BF00-29320B3824F1}" type="presParOf" srcId="{41E47ACF-216F-42E4-B84E-DF5ED0C4497D}" destId="{64000232-E7AB-492B-8AC6-85AE93F3D095}" srcOrd="0" destOrd="0" presId="urn:microsoft.com/office/officeart/2005/8/layout/chevron2"/>
    <dgm:cxn modelId="{9BAAD723-0A8B-43BA-B938-8EE376C93451}" type="presParOf" srcId="{64000232-E7AB-492B-8AC6-85AE93F3D095}" destId="{C3BD8450-BE0B-4202-992D-8794D524E0EA}" srcOrd="0" destOrd="0" presId="urn:microsoft.com/office/officeart/2005/8/layout/chevron2"/>
    <dgm:cxn modelId="{D2FDA665-9022-4398-B420-553130B09508}" type="presParOf" srcId="{64000232-E7AB-492B-8AC6-85AE93F3D095}" destId="{328377B0-5C4F-458E-A6F3-B87E2EC6D8EF}" srcOrd="1" destOrd="0" presId="urn:microsoft.com/office/officeart/2005/8/layout/chevron2"/>
    <dgm:cxn modelId="{A7297E39-148D-432B-A6D8-05FBAF3081B3}" type="presParOf" srcId="{41E47ACF-216F-42E4-B84E-DF5ED0C4497D}" destId="{DF60B155-C219-4A6B-AB0A-A073DA5FF126}" srcOrd="1" destOrd="0" presId="urn:microsoft.com/office/officeart/2005/8/layout/chevron2"/>
    <dgm:cxn modelId="{243DC685-B127-417E-A58E-651FC5DEF5F7}" type="presParOf" srcId="{41E47ACF-216F-42E4-B84E-DF5ED0C4497D}" destId="{571ADF44-FD8B-432E-B7A7-925713AD1321}" srcOrd="2" destOrd="0" presId="urn:microsoft.com/office/officeart/2005/8/layout/chevron2"/>
    <dgm:cxn modelId="{4D66F065-FF8D-48A0-82C4-90275CABC292}" type="presParOf" srcId="{571ADF44-FD8B-432E-B7A7-925713AD1321}" destId="{B3D20CC0-CF90-4EF1-9A1C-3CA959A4FBFB}" srcOrd="0" destOrd="0" presId="urn:microsoft.com/office/officeart/2005/8/layout/chevron2"/>
    <dgm:cxn modelId="{792ED4DA-8D79-4FFD-93A5-7AA5A5108761}" type="presParOf" srcId="{571ADF44-FD8B-432E-B7A7-925713AD1321}" destId="{E9B151D5-DAF5-434A-9C4E-56CDB7761B46}" srcOrd="1" destOrd="0" presId="urn:microsoft.com/office/officeart/2005/8/layout/chevron2"/>
    <dgm:cxn modelId="{866D4089-BF26-4274-B67B-5042E03E44CF}" type="presParOf" srcId="{41E47ACF-216F-42E4-B84E-DF5ED0C4497D}" destId="{F8E75160-E7E5-47CE-9352-F5C31A4D5801}" srcOrd="3" destOrd="0" presId="urn:microsoft.com/office/officeart/2005/8/layout/chevron2"/>
    <dgm:cxn modelId="{6AFA7B86-1789-4AF4-9A29-92A7BF653EEA}" type="presParOf" srcId="{41E47ACF-216F-42E4-B84E-DF5ED0C4497D}" destId="{17F0DBDC-F925-4F16-AEA1-1C18A35EF183}" srcOrd="4" destOrd="0" presId="urn:microsoft.com/office/officeart/2005/8/layout/chevron2"/>
    <dgm:cxn modelId="{59C287CE-1E53-4CE9-A93E-6839A978EE64}" type="presParOf" srcId="{17F0DBDC-F925-4F16-AEA1-1C18A35EF183}" destId="{4AAE834A-6905-4FD3-AAAF-E78863663031}" srcOrd="0" destOrd="0" presId="urn:microsoft.com/office/officeart/2005/8/layout/chevron2"/>
    <dgm:cxn modelId="{8A32DB7F-1AAD-4C22-9E42-580D52EF9125}" type="presParOf" srcId="{17F0DBDC-F925-4F16-AEA1-1C18A35EF183}" destId="{5FF9DD11-3DC1-459E-BFE3-A79DC74F62AC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427C8-4913-4904-AF3B-97173AAFD9E1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813" y="0"/>
            <a:ext cx="9239283" cy="692946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42910" y="1000108"/>
            <a:ext cx="792961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 Black" pitchFamily="34" charset="0"/>
              </a:rPr>
              <a:t>КРАТКАЯ ПРЕЗЕНТАЦИЯ ОСНОВНОЙ ОБРАЗОВАТЕЛЬНОЙ ПРОГРАММЫ МБДОУ</a:t>
            </a:r>
          </a:p>
          <a:p>
            <a:r>
              <a:rPr lang="ru-RU" sz="3200" dirty="0" smtClean="0">
                <a:latin typeface="Arial Black" pitchFamily="34" charset="0"/>
              </a:rPr>
              <a:t> </a:t>
            </a:r>
          </a:p>
          <a:p>
            <a:r>
              <a:rPr lang="ru-RU" sz="3200" dirty="0" smtClean="0">
                <a:latin typeface="Arial Black" pitchFamily="34" charset="0"/>
              </a:rPr>
              <a:t>«Детский сад №</a:t>
            </a:r>
            <a:r>
              <a:rPr lang="ru-RU" sz="3200" b="1" dirty="0" smtClean="0">
                <a:latin typeface="Arial Black" pitchFamily="34" charset="0"/>
              </a:rPr>
              <a:t>3 </a:t>
            </a:r>
            <a:r>
              <a:rPr lang="ru-RU" sz="3200" dirty="0" smtClean="0">
                <a:latin typeface="Arial Black" pitchFamily="34" charset="0"/>
              </a:rPr>
              <a:t>комбинированного вида с татарским языком воспитания и обучения» Советского района </a:t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г. Казани</a:t>
            </a:r>
            <a:endParaRPr lang="ru-RU" sz="32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1000108"/>
            <a:ext cx="842968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ОСНОВНАЯ ОБРАЗОВАТЕЛЬНАЯ ПРОГРАММА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это нормативно-управленческий документ дошкольного учреждения, характеризующий специфику содержания образования, особенности организации воспитательно-образовательного процесса, характер оказываемых образовательных услуг. Основная образовательная программа дошкольного образования (далее - Программа) является документом,  представляющим модель образовательного процесса муниципального  бюджетного дошкольного образовательного учреждения  «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Детский сад № 3 комбинированного вида статарским языком вопитания и обучения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Советского района г. Казани (далее –  МБДОУ «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Детский сад №3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»). Программа  обеспечивает разностороннее развитие детей в возрасте от 3 до 7 лет с учетом их возрастных и индивидуальных особенностей по основным направлениям – физическому, социально-коммуникативному, познавательному, речевому и художественно-эстетическому.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Основная образовательная программа МБДОУ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Детский сад №3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  разработана в соответствии с основными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нормативно-правовыми документами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дошкольному воспитанию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214290"/>
            <a:ext cx="850112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ООП ДО разработана в соответствии: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 международными правовыми актами: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•Конвенцией о правах ребенка (одобрена Генеральной Ассамблеей ООН 20.11.1989, вступила в силу для СССР от 15.09.1990);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•Декларация прав ребенка (провозглашена резолюцией 1286 Генеральной Ассамблеи ООН от 20.11.1959)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Законами РФ и документами Правительства РФ: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•ст.30 Конституция РФ ст.7, 9, 12, 14, 17, 18, 28, 32, 33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•Федеральный закон «Об образовании в Российской Федерации» № 273-ФЗ от 29.12.2012;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 «Об основных гарантиях прав ребенка в Российской Федерации» от 24.07.1998 (с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изм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и доп.);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•«Национальная доктрина образования» (одобрена постановлением Правительства РФ от 30.06.2000 г.);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Документами Федеральных служб: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•«Санитарно-эпидемиологические требования к устройству, содержанию и организации режима работы дошкольных образовательных организаций.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2.4.1.3049-13» (Постановление Главного государственного санитарного врача РФ от 15.05.2013 № 26);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Нормативно-правовыми документами Минобразования России: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•Приказ Министерства образования и науки РФ от 30.08.2013 г. № 1014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 утверждении Порядка организации и осуществления образовательной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деятельности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основным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общеобразовательным программам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дошкольного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образования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»;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•Приказ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России от 17.10.2013 №1155 «Об утверждении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федерального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государственного образовательного стандарта дошкольного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образования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8" y="642918"/>
            <a:ext cx="60834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ОБРАЗОВАТЕЛЬНАЯ ПРОГРАММА СОСТОИТ:</a:t>
            </a:r>
            <a:endParaRPr lang="ru-RU" b="1" dirty="0"/>
          </a:p>
        </p:txBody>
      </p:sp>
      <p:graphicFrame>
        <p:nvGraphicFramePr>
          <p:cNvPr id="10" name="Схема 9"/>
          <p:cNvGraphicFramePr/>
          <p:nvPr/>
        </p:nvGraphicFramePr>
        <p:xfrm>
          <a:off x="571472" y="1142984"/>
          <a:ext cx="6524628" cy="4278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Схема 5"/>
          <p:cNvGraphicFramePr/>
          <p:nvPr/>
        </p:nvGraphicFramePr>
        <p:xfrm>
          <a:off x="642910" y="1285860"/>
          <a:ext cx="6548462" cy="4175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Схема 2"/>
          <p:cNvGraphicFramePr/>
          <p:nvPr/>
        </p:nvGraphicFramePr>
        <p:xfrm>
          <a:off x="214282" y="642918"/>
          <a:ext cx="650085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Схема 2"/>
          <p:cNvGraphicFramePr/>
          <p:nvPr/>
        </p:nvGraphicFramePr>
        <p:xfrm>
          <a:off x="357158" y="428604"/>
          <a:ext cx="8358246" cy="5389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Схема 2"/>
          <p:cNvGraphicFramePr/>
          <p:nvPr/>
        </p:nvGraphicFramePr>
        <p:xfrm>
          <a:off x="428596" y="428604"/>
          <a:ext cx="8429684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42976" y="1643050"/>
            <a:ext cx="57150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Программа формируется с учётом особенностей базового уровня системы общего образования с целью формирования общей культуры личности воспитанников,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деятельности.</a:t>
            </a:r>
            <a:endParaRPr lang="ru-RU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6" y="428604"/>
            <a:ext cx="81439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и задачи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деятельности МБДОУ по реализации основной образовательной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программы определяются ФГОС дошкольного образования;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Устава МБДОУ;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региональной программы дошкольного образования под ред.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Шаеховой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Р.К.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реализации основной образовательной программы  дошкольного  образования в соответствии с ФГОС дошкольного образования: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создание благоприятных условий для полноценного проживания ребенком дошкольного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детства,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формирование основ базовой культуры личности, всестороннее развитие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психических и физических качеств в соответствии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возрастными и индивидуальными особенностями,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подготовка к жизни в современном обществе, формирование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предпосылок к учебной деятельности, обеспечение безопасности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жизнедеятельности дошкольника.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571480"/>
            <a:ext cx="807249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Охрана и укрепление физического и психического здоровья детей, в том числе их эмоционального благополучия;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Обеспечение равных возможностей для полноценного развития каждого ребенка в период дошкольного детства независимо от места проживания, пола, нации, языка, социального статуса;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Обеспечение преемственности целей, задач и содержания дошкольного общего и начального общего образования;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Создание благоприятных условий развития детей в соответствии с их возрастными и индивидуальными особенностями, развитие способностей и творческого потенциала каждого ребенка как субъекта отношений с другими детьми, взрослыми и миром;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Формирование общей культуры личности детей, развитие их социальных, нравственных, эстетических,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интеллектуальных, физических качеств, инициативности, самостоятельности и ответственности ребенка,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предпосылок учебной деятельности;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Объединение обучения и воспитания в целостный образовательный процесс на основе духовно-нравственных 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социокультурных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ценностей, принятых в обществе правил и норм поведения в интересах человека, семьи, общества;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Обеспечение вариативности и разнообразия содержания Программы и организационных форм дошкольного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образования, возможности формирования Программы  различной направленности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учётом образовательных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потребностей, способностей и состояния здоровья детей;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Обеспечение психолого-педагогической поддержки семьи и повышение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компетентности родителей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(законных представителей) в вопросах развития и образования, охраны 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укрепления здоровья детей; поведения на улице и дорогах.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857232"/>
            <a:ext cx="8001056" cy="466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Вариативная часть: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Создание национального культурного пространства для всестороннего развития и обогащения посредством приобщения детей к истокам национальной культуры народов, населяющих Республику Татарстан.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Создание языковой среды, обеспечивающей формирование у детей интереса к изучению двух государственных языков Республики Татарстан, развитие первоначальных умений и навыков практического владения татарским и русским языком в устной форме.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 Создание условий для формирования правильного звукопроизношения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закрепление его на словесном материале исходя из индивидуальных нарушений звуков детей. Развитие артикуляционной моторики, фонематических процессов, грамматического строя речи через коррекцию дефектов.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12. Формирование у детей  необходимых умений и навыков,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выработке положительных, устойчивых привычек безопасного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поведения на улице и дорогах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42910" y="1214422"/>
            <a:ext cx="8072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85720" y="357166"/>
            <a:ext cx="8358246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Социально-коммуникативное развитие.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Позитивная социализация детей дошкольного возраста, приобщение детей к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социокультурным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нормам, традициям семьи, общества и государства.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Усвоение норм и ценностей, принятых в обществе, включая моральные и нравственные ценности.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общения и взаимодействия ребёнка со взрослыми и сверстниками.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Становление самостоятельности, целенаправленности 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саморегуляции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собственных действий.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социального и эмоционального интеллекта, эмоциональной отзывчивости, сопереживания.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уважительного отношения и чувства принадлежности к своей семье и к сообществу детей и взрослых в ДОУ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позитивных установок к различным видам труда и творчества.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основ безопасного поведения в быту, социуме, природе.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готовности  к совместной деятельности со сверстниками.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Направления: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игровой деятельности детей с целью освоения различных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социальных ролей.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основ безопасного поведения в быту, социуме, природе.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Трудовое воспитание.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Патриотическое воспитание детей дошкольного возраста.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42908" y="-1"/>
            <a:ext cx="9286908" cy="6965181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0429916" y="7000900"/>
            <a:ext cx="71438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642917"/>
            <a:ext cx="800105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Познавательное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Основная цель</a:t>
            </a: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познавательных интересов</a:t>
            </a: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познавательных способностей детей.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интересов детей, любознательности и познавательной мотивации;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познавательных действий, становление сознания;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воображения и творческой активности;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малой родине и Отечестве, представлений о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Познавательное развитие дошкольников: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-Развитие мышления памяти и внимания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-Различные виды деятельности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-Вопросы детей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-Образовательная деятельность по развитию логики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-Развивающие игры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-Развитие любознательности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-Развитие познавательной мотивации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-Развитие воображения и творческой активности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-Формирование специальных способов ориентации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-Экспериментирование с природным материалом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-Использование схем, символов, знаков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1287172" y="5357826"/>
            <a:ext cx="45719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285728"/>
            <a:ext cx="8358246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Речевое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Основная </a:t>
            </a: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устной речи и навыков речевого общения с окружающими на основе овладения литературным языком своего народа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владение речью как средством общения и культуры;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обогащение активного словаря;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связной, грамматически правильной диалогической и монологической речи;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речевого творчества;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звуковой и интонационной культуры речи, фонематического слуха;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знакомство с книжной культурой, детской литературой, понимание на слух текстов различных жанров детской литературы;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звуковой аналитико-синтетической активности как предпосылки обучения грамоте</a:t>
            </a: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Основные направления работы по развитию речи детей в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ДОУ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словаря: освоение значений слов и их уместное употребление в соответствии с контекстом высказывания, с ситуацией, в которой происходит общение.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воспитание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звуковой культуры речи: развитие восприятия звуков родной речи и произношения.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грамматического строя: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морфология (изменение слов по родам, числам, падежам);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синтаксис (освоение различных типов словосочетаний и предложений);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словообразование.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связной речи: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диалогическая (разговорная) речь;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монологическая речь (рассказывание).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элементарного осознания явлений языка и речи: различение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звука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 слова, нахождение  места звука в слове.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Воспитание любви и интереса  к художественному слову.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 flipH="1" flipV="1">
            <a:off x="11072857" y="1609472"/>
            <a:ext cx="45719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582067"/>
            <a:ext cx="73581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Художественно-эстетическое развитие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предпосылок ценностно-смыслового восприятия и понимания произведений искусства (словесного, музыкального, изобразительного), мира природы; 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становление эстетического отношения к окружающему миру; 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элементарных представлений о видах искусства;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восприятие музыки, художественной литературы, фольклора; 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стимулирование сопереживания персонажам художественных произведений;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реализацию самостоятельной творческой деятельности детей (изобразительной, конструктивно-модельной, музыкальной и др.).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6" y="285728"/>
            <a:ext cx="7929618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ctr">
              <a:spcBef>
                <a:spcPts val="600"/>
              </a:spcBef>
              <a:buClr>
                <a:srgbClr val="F0A22E"/>
              </a:buClr>
              <a:buSzPct val="76000"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Физическое развитие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гармоничное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развитие,  формирование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интереса и ценностного отношения к занятиям физической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культурой, формирование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 здорового образа жизни.</a:t>
            </a:r>
          </a:p>
          <a:p>
            <a:pPr marL="274320" lvl="0" indent="-274320" algn="just">
              <a:spcBef>
                <a:spcPts val="600"/>
              </a:spcBef>
              <a:buClr>
                <a:srgbClr val="F0A22E"/>
              </a:buClr>
              <a:buSzPct val="76000"/>
              <a:defRPr/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приобретение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опыта в следующих видах деятельности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детей: двигательной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 двигательной сфере; становление ценностей здорового 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lvl="0" indent="-274320" algn="just">
              <a:spcBef>
                <a:spcPts val="600"/>
              </a:spcBef>
              <a:buClr>
                <a:srgbClr val="F0A22E"/>
              </a:buClr>
              <a:buSzPct val="76000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образа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жизни, овладение его элементарными нормами 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lvl="0" indent="-274320" algn="just">
              <a:spcBef>
                <a:spcPts val="600"/>
              </a:spcBef>
              <a:buClr>
                <a:srgbClr val="F0A22E"/>
              </a:buClr>
              <a:buSzPct val="76000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и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правилами (в питании, двигательном режиме, 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lvl="0" indent="-274320" algn="just">
              <a:spcBef>
                <a:spcPts val="600"/>
              </a:spcBef>
              <a:buClr>
                <a:srgbClr val="F0A22E"/>
              </a:buClr>
              <a:buSzPct val="76000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закаливании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при формировании полезных привычек и др.).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14348" y="357166"/>
            <a:ext cx="75724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ea typeface="SimSun" charset="-122"/>
            </a:endParaRPr>
          </a:p>
          <a:p>
            <a:pPr>
              <a:defRPr/>
            </a:pP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ea typeface="SimSun" charset="-122"/>
            </a:endParaRPr>
          </a:p>
          <a:p>
            <a:pPr>
              <a:defRPr/>
            </a:pP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ea typeface="SimSun" charset="-122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57158" y="428604"/>
            <a:ext cx="8215371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Взаимодействие взрослых с детьми 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Взаимодействие является важнейшим фактором развития ребенка и пронизывает все направления образовательной деятельности.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помощью взрослого и в самостоятельной деятельности ребенок учится познавать окружающий мир, играть, рисовать, общаться с окружающими. Процесс приобщения к культурным образцам человеческой деятельности (культуре жизни, познанию мира, речи, коммуникации, и прочим), приобретения культурных умений при взаимодействии со взрослыми и в самостоятельной деятельности в предметной среде является процессом овладения культурными практиками. Процесс приобретения общих культурных умений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 всей его полноте возможен только в том случае, если взрослый выступает в этом процессе в роли партнера, а не руководителя, поддерживая и развивая мотивацию ребенка. Партнерские отношения взрослого и ребенка в Организации и в семье являются разумной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альтернативой двум диаметрально противоположным подходам: прямому обучению и образованию, основанному на идеях «свободного 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воспитания». Основной функциональной характеристикой партнерских отношений является равноправное относительно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ребенка включение взрослого в процесс деятельности. Взрослый участвует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реализации поставленной цели наравне с детьми, как более опытный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компетентный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партнер.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14348" y="357166"/>
            <a:ext cx="757242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ea typeface="SimSun" charset="-122"/>
            </a:endParaRPr>
          </a:p>
          <a:p>
            <a:pPr>
              <a:defRPr/>
            </a:pP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ea typeface="SimSun" charset="-122"/>
            </a:endParaRPr>
          </a:p>
          <a:p>
            <a:pPr>
              <a:defRPr/>
            </a:pP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ea typeface="SimSun" charset="-122"/>
            </a:endParaRPr>
          </a:p>
          <a:p>
            <a:pPr algn="ctr">
              <a:defRPr/>
            </a:pPr>
            <a:r>
              <a:rPr lang="ru-RU" sz="2000" b="1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Взаимодействие с родителями.</a:t>
            </a:r>
            <a:endParaRPr lang="ru-RU" sz="2000" b="1" dirty="0" smtClean="0">
              <a:latin typeface="Times New Roman" pitchFamily="18" charset="0"/>
              <a:ea typeface="SimSun" charset="-122"/>
              <a:cs typeface="Times New Roman" pitchFamily="18" charset="0"/>
            </a:endParaRPr>
          </a:p>
          <a:p>
            <a:pPr>
              <a:defRPr/>
            </a:pPr>
            <a:r>
              <a:rPr lang="ru-RU" b="1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В </a:t>
            </a:r>
            <a:r>
              <a:rPr lang="ru-RU" b="1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целях </a:t>
            </a:r>
            <a:r>
              <a:rPr lang="ru-RU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осуществления полноценного разностороннего развития каждого ребенка  педагоги МАДОУ осуществляют активное взаимодействие и сотрудничество с родителями воспитанников.</a:t>
            </a:r>
          </a:p>
          <a:p>
            <a:pPr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Обеспечение </a:t>
            </a:r>
            <a:r>
              <a:rPr lang="ru-RU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психолого-педагогической поддержки семьи и повышение компетентности родителей в вопросах развития и образования, охраны и укрепления здоровья детей.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Оказание помощи родителям в воспитании детей, охране и укреплении их физического и психического здоровья, в развитии индивидуальных способностей и необходимой коррекции нарушений их развития.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Непосредственное вовлечение родителей в </a:t>
            </a:r>
            <a:r>
              <a:rPr lang="ru-RU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образовательную 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деятельность </a:t>
            </a:r>
            <a:r>
              <a:rPr lang="ru-RU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на основе выявления образовательных </a:t>
            </a:r>
            <a:endParaRPr lang="ru-RU" dirty="0" smtClean="0">
              <a:latin typeface="Times New Roman" pitchFamily="18" charset="0"/>
              <a:ea typeface="SimSun" charset="-122"/>
              <a:cs typeface="Times New Roman" pitchFamily="18" charset="0"/>
            </a:endParaRP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потребностей </a:t>
            </a:r>
            <a:r>
              <a:rPr lang="ru-RU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и поддержка </a:t>
            </a:r>
            <a:r>
              <a:rPr lang="ru-RU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образовательных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инициатив </a:t>
            </a:r>
            <a:r>
              <a:rPr lang="ru-RU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семьи.</a:t>
            </a:r>
            <a:endParaRPr lang="ru-RU" dirty="0" smtClean="0">
              <a:latin typeface="Times New Roman" pitchFamily="18" charset="0"/>
              <a:ea typeface="SimSun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14348" y="357166"/>
            <a:ext cx="75724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ea typeface="SimSun" charset="-122"/>
            </a:endParaRPr>
          </a:p>
          <a:p>
            <a:pPr>
              <a:defRPr/>
            </a:pP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ea typeface="SimSun" charset="-122"/>
            </a:endParaRPr>
          </a:p>
          <a:p>
            <a:pPr>
              <a:defRPr/>
            </a:pP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ea typeface="SimSun" charset="-122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57158" y="428604"/>
            <a:ext cx="82153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 rot="10800000" flipV="1">
            <a:off x="285720" y="-93604"/>
            <a:ext cx="8572560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Способы направления поддержки детской инициативы.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обеспечение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эмоционального благополучия через: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-непосредственное общение с каждым ребенком;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-уважительное отношение к каждому ребенку, к его чувствам и потребностям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поддержку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индивидуальности и инициативы детей через: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-создание условий для свободного выбора детьми деятельности, участников совместной деятельности;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-создание условий для принятия детьми решений, выражения своих чувств и мыслей;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недирективную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помощь детям, поддержку детской инициативы и самостоятельности в разных видах деятельности (игровой, исследовательской, проектной, познавательной и т.д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.);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установление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правил взаимодействия в разных ситуациях: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-создание условий для позитивных, доброжелательных отношений между детьми, в том числе принадлежащими к разным национально-культурным, религиозным общностям и социальным слоям, а также имеющими различные (в том числе ограниченные) возможности здоровья;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-развитие коммуникативных способностей детей, позволяющих разрешать конфликтные ситуации со сверстниками;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-развитие умения детей работать в группе сверстников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построение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вариативного развивающего образования, ориентированного на уровень развития, проявляющийся у ребенка в совместной деятельности со взрослым и более опытными сверстниками, но не актуализирующийся в его индивидуальной деятельности (далее - зона ближайшего развития каждого ребенка), через: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-создание условий для овладения культурными средствами деятельности;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-организацию видов деятельности, способствующих развитию мышления, речи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общения, воображения и детского творчества, личностного, физического и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художественно-эстетического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развития детей;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-поддержку спонтанной игры детей, ее обогащение, обеспечение игрового времени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и пространства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-оценку индивидуального развития детей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взаимодействие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 родителями (законными представителями) по вопросам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образования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ребенка.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картинки для презентации 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85720" y="142852"/>
            <a:ext cx="8572560" cy="671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atin typeface="Times New Roman" pitchFamily="18" charset="0"/>
                <a:ea typeface="SimSun" charset="-122"/>
                <a:cs typeface="Times New Roman" pitchFamily="18" charset="0"/>
              </a:rPr>
              <a:t>Целевые ориентиры на этапе завершения дошкольного образования.</a:t>
            </a:r>
            <a:endParaRPr lang="ru-RU" sz="2000" b="1" dirty="0" smtClean="0">
              <a:latin typeface="Times New Roman" pitchFamily="18" charset="0"/>
              <a:ea typeface="SimSun" charset="-122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ими;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может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соблюдать правила безопасного поведения и личной гигиены;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ребенок проявляет любознательность, задает вопросы взрослым и сверстникам,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интересуется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причинно-следственными связями, пытается самостоятельно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придумывать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объяснения явлениям природы и поступкам людей; склонен наблюдать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экспериментировать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Обладает начальными знаниями о себе, о природном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социальном</a:t>
            </a: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мире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в котором он живет; знаком с произведениями детской литературы, обладает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элементарными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представлениями из области живой природы, естествознания, математики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истории и т.п.; ребенок способен к принятию собственных решений, опираясь на свои знания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умения в различных видах деятельности. </a:t>
            </a: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2712</Words>
  <Application>Microsoft Office PowerPoint</Application>
  <PresentationFormat>Экран (4:3)</PresentationFormat>
  <Paragraphs>235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</cp:revision>
  <dcterms:created xsi:type="dcterms:W3CDTF">2020-01-14T11:39:36Z</dcterms:created>
  <dcterms:modified xsi:type="dcterms:W3CDTF">2020-01-16T10:31:18Z</dcterms:modified>
</cp:coreProperties>
</file>